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33" r:id="rId2"/>
    <p:sldId id="434" r:id="rId3"/>
    <p:sldId id="435" r:id="rId4"/>
    <p:sldId id="424" r:id="rId5"/>
    <p:sldId id="421" r:id="rId6"/>
    <p:sldId id="436" r:id="rId7"/>
    <p:sldId id="411" r:id="rId8"/>
    <p:sldId id="412" r:id="rId9"/>
    <p:sldId id="426" r:id="rId10"/>
    <p:sldId id="415" r:id="rId11"/>
    <p:sldId id="425" r:id="rId12"/>
    <p:sldId id="437" r:id="rId13"/>
    <p:sldId id="438" r:id="rId14"/>
    <p:sldId id="378" r:id="rId15"/>
    <p:sldId id="430" r:id="rId16"/>
    <p:sldId id="432" r:id="rId17"/>
    <p:sldId id="422" r:id="rId18"/>
    <p:sldId id="431" r:id="rId19"/>
    <p:sldId id="398" r:id="rId20"/>
  </p:sldIdLst>
  <p:sldSz cx="9144000" cy="6858000" type="screen4x3"/>
  <p:notesSz cx="6819900" cy="9931400"/>
  <p:defaultTextStyle>
    <a:defPPr>
      <a:defRPr lang="es-A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C4CB"/>
    <a:srgbClr val="5FD1D7"/>
    <a:srgbClr val="65B2FF"/>
    <a:srgbClr val="70D5DA"/>
    <a:srgbClr val="00FFFF"/>
    <a:srgbClr val="3399FF"/>
    <a:srgbClr val="63D1D7"/>
    <a:srgbClr val="97C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260" autoAdjust="0"/>
  </p:normalViewPr>
  <p:slideViewPr>
    <p:cSldViewPr>
      <p:cViewPr varScale="1">
        <p:scale>
          <a:sx n="117" d="100"/>
          <a:sy n="117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8C47E4-DA3C-4566-B372-75667CAF1CF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2FF0261E-3118-4D83-870E-96919AEEACC0}">
      <dgm:prSet phldrT="[Texto]"/>
      <dgm:spPr/>
      <dgm:t>
        <a:bodyPr/>
        <a:lstStyle/>
        <a:p>
          <a:r>
            <a:rPr lang="es-AR" b="1" dirty="0" smtClean="0">
              <a:solidFill>
                <a:srgbClr val="FF0000"/>
              </a:solidFill>
            </a:rPr>
            <a:t>US$/Tn</a:t>
          </a:r>
        </a:p>
        <a:p>
          <a:r>
            <a:rPr lang="es-AR" b="1" dirty="0" smtClean="0">
              <a:solidFill>
                <a:srgbClr val="FF0000"/>
              </a:solidFill>
            </a:rPr>
            <a:t>Gral</a:t>
          </a:r>
        </a:p>
        <a:p>
          <a:r>
            <a:rPr lang="es-AR" b="1" dirty="0" smtClean="0">
              <a:solidFill>
                <a:srgbClr val="FF0000"/>
              </a:solidFill>
            </a:rPr>
            <a:t>535</a:t>
          </a:r>
          <a:endParaRPr lang="es-AR" b="1" dirty="0">
            <a:solidFill>
              <a:srgbClr val="FF0000"/>
            </a:solidFill>
          </a:endParaRPr>
        </a:p>
      </dgm:t>
    </dgm:pt>
    <dgm:pt modelId="{5722C3B0-5E88-4053-AA78-33653F73C514}" type="parTrans" cxnId="{97D1DEFF-7CC7-4F40-94EE-B1F25923C701}">
      <dgm:prSet/>
      <dgm:spPr/>
      <dgm:t>
        <a:bodyPr/>
        <a:lstStyle/>
        <a:p>
          <a:endParaRPr lang="es-AR"/>
        </a:p>
      </dgm:t>
    </dgm:pt>
    <dgm:pt modelId="{EF462F5A-65BE-46C9-8FFF-07E6F1E042F9}" type="sibTrans" cxnId="{97D1DEFF-7CC7-4F40-94EE-B1F25923C701}">
      <dgm:prSet/>
      <dgm:spPr/>
      <dgm:t>
        <a:bodyPr/>
        <a:lstStyle/>
        <a:p>
          <a:endParaRPr lang="es-AR"/>
        </a:p>
      </dgm:t>
    </dgm:pt>
    <dgm:pt modelId="{DFF49A6B-312A-45AE-96F1-4D126F039098}">
      <dgm:prSet phldrT="[Texto]"/>
      <dgm:spPr/>
      <dgm:t>
        <a:bodyPr/>
        <a:lstStyle/>
        <a:p>
          <a:r>
            <a:rPr lang="es-AR" b="1" dirty="0" smtClean="0">
              <a:solidFill>
                <a:srgbClr val="7030A0"/>
              </a:solidFill>
            </a:rPr>
            <a:t>US$/Tn</a:t>
          </a:r>
        </a:p>
        <a:p>
          <a:r>
            <a:rPr lang="es-AR" b="1" dirty="0" smtClean="0">
              <a:solidFill>
                <a:srgbClr val="7030A0"/>
              </a:solidFill>
            </a:rPr>
            <a:t>AyB</a:t>
          </a:r>
        </a:p>
        <a:p>
          <a:r>
            <a:rPr lang="es-AR" b="1" dirty="0" smtClean="0">
              <a:solidFill>
                <a:srgbClr val="7030A0"/>
              </a:solidFill>
            </a:rPr>
            <a:t>567</a:t>
          </a:r>
          <a:endParaRPr lang="es-AR" b="1" dirty="0">
            <a:solidFill>
              <a:srgbClr val="7030A0"/>
            </a:solidFill>
          </a:endParaRPr>
        </a:p>
      </dgm:t>
    </dgm:pt>
    <dgm:pt modelId="{A92FABC7-3DA9-4D4B-B039-6789C400E48C}" type="parTrans" cxnId="{9D7EE957-3907-433A-A6D4-A2A168D93ECD}">
      <dgm:prSet/>
      <dgm:spPr/>
      <dgm:t>
        <a:bodyPr/>
        <a:lstStyle/>
        <a:p>
          <a:endParaRPr lang="es-AR"/>
        </a:p>
      </dgm:t>
    </dgm:pt>
    <dgm:pt modelId="{3D84358D-7EAD-49C9-A1A3-56F9D38A8C00}" type="sibTrans" cxnId="{9D7EE957-3907-433A-A6D4-A2A168D93ECD}">
      <dgm:prSet/>
      <dgm:spPr/>
      <dgm:t>
        <a:bodyPr/>
        <a:lstStyle/>
        <a:p>
          <a:endParaRPr lang="es-AR"/>
        </a:p>
      </dgm:t>
    </dgm:pt>
    <dgm:pt modelId="{9EFF7B72-099D-492E-A1D0-C72AC501B31B}">
      <dgm:prSet phldrT="[Texto]"/>
      <dgm:spPr/>
      <dgm:t>
        <a:bodyPr/>
        <a:lstStyle/>
        <a:p>
          <a:r>
            <a:rPr lang="es-AR" b="1" dirty="0" smtClean="0">
              <a:solidFill>
                <a:schemeClr val="tx1"/>
              </a:solidFill>
            </a:rPr>
            <a:t>US$/Tn</a:t>
          </a:r>
        </a:p>
        <a:p>
          <a:r>
            <a:rPr lang="es-AR" b="1" dirty="0" smtClean="0">
              <a:solidFill>
                <a:schemeClr val="tx1"/>
              </a:solidFill>
            </a:rPr>
            <a:t>ER</a:t>
          </a:r>
        </a:p>
        <a:p>
          <a:r>
            <a:rPr lang="es-AR" b="1" dirty="0" smtClean="0">
              <a:solidFill>
                <a:schemeClr val="tx1"/>
              </a:solidFill>
            </a:rPr>
            <a:t>1.380</a:t>
          </a:r>
          <a:endParaRPr lang="es-AR" b="1" dirty="0">
            <a:solidFill>
              <a:schemeClr val="tx1"/>
            </a:solidFill>
          </a:endParaRPr>
        </a:p>
      </dgm:t>
    </dgm:pt>
    <dgm:pt modelId="{10641F1C-0925-4E28-AA93-635572501FFE}" type="parTrans" cxnId="{09004029-27C1-40BF-9DD9-3A65D7841F17}">
      <dgm:prSet/>
      <dgm:spPr/>
      <dgm:t>
        <a:bodyPr/>
        <a:lstStyle/>
        <a:p>
          <a:endParaRPr lang="es-AR"/>
        </a:p>
      </dgm:t>
    </dgm:pt>
    <dgm:pt modelId="{135586E1-20AA-430F-8697-28C3896843B2}" type="sibTrans" cxnId="{09004029-27C1-40BF-9DD9-3A65D7841F17}">
      <dgm:prSet/>
      <dgm:spPr/>
      <dgm:t>
        <a:bodyPr/>
        <a:lstStyle/>
        <a:p>
          <a:endParaRPr lang="es-AR"/>
        </a:p>
      </dgm:t>
    </dgm:pt>
    <dgm:pt modelId="{3BABCDFB-6E55-4E15-B885-EA5EC347B183}" type="pres">
      <dgm:prSet presAssocID="{DC8C47E4-DA3C-4566-B372-75667CAF1CF0}" presName="arrowDiagram" presStyleCnt="0">
        <dgm:presLayoutVars>
          <dgm:chMax val="5"/>
          <dgm:dir/>
          <dgm:resizeHandles val="exact"/>
        </dgm:presLayoutVars>
      </dgm:prSet>
      <dgm:spPr/>
    </dgm:pt>
    <dgm:pt modelId="{55995366-C607-4112-844A-DE348A9D492A}" type="pres">
      <dgm:prSet presAssocID="{DC8C47E4-DA3C-4566-B372-75667CAF1CF0}" presName="arrow" presStyleLbl="bgShp" presStyleIdx="0" presStyleCnt="1" custAng="159848" custScaleX="89855" custScaleY="96301" custLinFactNeighborX="-17264" custLinFactNeighborY="-5901"/>
      <dgm:spPr/>
      <dgm:t>
        <a:bodyPr/>
        <a:lstStyle/>
        <a:p>
          <a:endParaRPr lang="en-US"/>
        </a:p>
      </dgm:t>
    </dgm:pt>
    <dgm:pt modelId="{7A4B44A0-DC85-4D53-A90D-2CAF8A189846}" type="pres">
      <dgm:prSet presAssocID="{DC8C47E4-DA3C-4566-B372-75667CAF1CF0}" presName="arrowDiagram3" presStyleCnt="0"/>
      <dgm:spPr/>
    </dgm:pt>
    <dgm:pt modelId="{51B1217F-4CE6-4BDF-A281-A48142BAA00A}" type="pres">
      <dgm:prSet presAssocID="{2FF0261E-3118-4D83-870E-96919AEEACC0}" presName="bullet3a" presStyleLbl="node1" presStyleIdx="0" presStyleCnt="3" custLinFactY="-82740" custLinFactNeighborY="-100000"/>
      <dgm:spPr>
        <a:solidFill>
          <a:srgbClr val="C00000"/>
        </a:solidFill>
        <a:ln>
          <a:solidFill>
            <a:schemeClr val="bg1"/>
          </a:solidFill>
        </a:ln>
      </dgm:spPr>
    </dgm:pt>
    <dgm:pt modelId="{26CF8C6A-1E78-4EED-ABA7-955206FFC780}" type="pres">
      <dgm:prSet presAssocID="{2FF0261E-3118-4D83-870E-96919AEEACC0}" presName="textBox3a" presStyleLbl="revTx" presStyleIdx="0" presStyleCnt="3" custLinFactNeighborY="-2639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2F030D6-759A-4F36-BB5C-8FAB54E2220C}" type="pres">
      <dgm:prSet presAssocID="{DFF49A6B-312A-45AE-96F1-4D126F039098}" presName="bullet3b" presStyleLbl="node1" presStyleIdx="1" presStyleCnt="3" custLinFactNeighborY="-56669"/>
      <dgm:spPr>
        <a:solidFill>
          <a:srgbClr val="FFFF00"/>
        </a:solidFill>
        <a:ln>
          <a:solidFill>
            <a:schemeClr val="bg1"/>
          </a:solidFill>
        </a:ln>
      </dgm:spPr>
    </dgm:pt>
    <dgm:pt modelId="{B713F5E4-EBAF-4D33-9B67-8433D9F4551C}" type="pres">
      <dgm:prSet presAssocID="{DFF49A6B-312A-45AE-96F1-4D126F039098}" presName="textBox3b" presStyleLbl="revTx" presStyleIdx="1" presStyleCnt="3" custLinFactNeighborY="-5490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6D04929-72B9-4444-9C2A-4FC5F63110AC}" type="pres">
      <dgm:prSet presAssocID="{9EFF7B72-099D-492E-A1D0-C72AC501B31B}" presName="bullet3c" presStyleLbl="node1" presStyleIdx="2" presStyleCnt="3" custLinFactNeighborX="1134" custLinFactNeighborY="-25204"/>
      <dgm:spPr>
        <a:solidFill>
          <a:srgbClr val="00FFFF"/>
        </a:solidFill>
        <a:ln>
          <a:solidFill>
            <a:schemeClr val="bg1"/>
          </a:solidFill>
        </a:ln>
      </dgm:spPr>
    </dgm:pt>
    <dgm:pt modelId="{3ADE2CF2-6D16-42F3-BBD8-5AE71490035D}" type="pres">
      <dgm:prSet presAssocID="{9EFF7B72-099D-492E-A1D0-C72AC501B31B}" presName="textBox3c" presStyleLbl="revTx" presStyleIdx="2" presStyleCnt="3" custLinFactNeighborY="-4009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AC49A3A-03BB-4433-9F53-94336A807F14}" type="presOf" srcId="{DC8C47E4-DA3C-4566-B372-75667CAF1CF0}" destId="{3BABCDFB-6E55-4E15-B885-EA5EC347B183}" srcOrd="0" destOrd="0" presId="urn:microsoft.com/office/officeart/2005/8/layout/arrow2"/>
    <dgm:cxn modelId="{C2BBF2B2-4D39-499C-8CCB-A5EAF9782CAE}" type="presOf" srcId="{9EFF7B72-099D-492E-A1D0-C72AC501B31B}" destId="{3ADE2CF2-6D16-42F3-BBD8-5AE71490035D}" srcOrd="0" destOrd="0" presId="urn:microsoft.com/office/officeart/2005/8/layout/arrow2"/>
    <dgm:cxn modelId="{C825CAA0-E816-4583-87FB-0144ED515B7D}" type="presOf" srcId="{DFF49A6B-312A-45AE-96F1-4D126F039098}" destId="{B713F5E4-EBAF-4D33-9B67-8433D9F4551C}" srcOrd="0" destOrd="0" presId="urn:microsoft.com/office/officeart/2005/8/layout/arrow2"/>
    <dgm:cxn modelId="{09004029-27C1-40BF-9DD9-3A65D7841F17}" srcId="{DC8C47E4-DA3C-4566-B372-75667CAF1CF0}" destId="{9EFF7B72-099D-492E-A1D0-C72AC501B31B}" srcOrd="2" destOrd="0" parTransId="{10641F1C-0925-4E28-AA93-635572501FFE}" sibTransId="{135586E1-20AA-430F-8697-28C3896843B2}"/>
    <dgm:cxn modelId="{9D7EE957-3907-433A-A6D4-A2A168D93ECD}" srcId="{DC8C47E4-DA3C-4566-B372-75667CAF1CF0}" destId="{DFF49A6B-312A-45AE-96F1-4D126F039098}" srcOrd="1" destOrd="0" parTransId="{A92FABC7-3DA9-4D4B-B039-6789C400E48C}" sibTransId="{3D84358D-7EAD-49C9-A1A3-56F9D38A8C00}"/>
    <dgm:cxn modelId="{97D1DEFF-7CC7-4F40-94EE-B1F25923C701}" srcId="{DC8C47E4-DA3C-4566-B372-75667CAF1CF0}" destId="{2FF0261E-3118-4D83-870E-96919AEEACC0}" srcOrd="0" destOrd="0" parTransId="{5722C3B0-5E88-4053-AA78-33653F73C514}" sibTransId="{EF462F5A-65BE-46C9-8FFF-07E6F1E042F9}"/>
    <dgm:cxn modelId="{F837A94A-FE23-4BCA-9656-DA5F6BEF895E}" type="presOf" srcId="{2FF0261E-3118-4D83-870E-96919AEEACC0}" destId="{26CF8C6A-1E78-4EED-ABA7-955206FFC780}" srcOrd="0" destOrd="0" presId="urn:microsoft.com/office/officeart/2005/8/layout/arrow2"/>
    <dgm:cxn modelId="{AF2166BD-97CC-41D2-AE2A-F9C2DDE0F22F}" type="presParOf" srcId="{3BABCDFB-6E55-4E15-B885-EA5EC347B183}" destId="{55995366-C607-4112-844A-DE348A9D492A}" srcOrd="0" destOrd="0" presId="urn:microsoft.com/office/officeart/2005/8/layout/arrow2"/>
    <dgm:cxn modelId="{9C57AA82-D883-4629-896C-CE23B1AD6B9D}" type="presParOf" srcId="{3BABCDFB-6E55-4E15-B885-EA5EC347B183}" destId="{7A4B44A0-DC85-4D53-A90D-2CAF8A189846}" srcOrd="1" destOrd="0" presId="urn:microsoft.com/office/officeart/2005/8/layout/arrow2"/>
    <dgm:cxn modelId="{443D0229-49DB-4ADA-962D-76B8B240372F}" type="presParOf" srcId="{7A4B44A0-DC85-4D53-A90D-2CAF8A189846}" destId="{51B1217F-4CE6-4BDF-A281-A48142BAA00A}" srcOrd="0" destOrd="0" presId="urn:microsoft.com/office/officeart/2005/8/layout/arrow2"/>
    <dgm:cxn modelId="{DE47E61D-AADD-4943-A6B9-ABA71F75BF0A}" type="presParOf" srcId="{7A4B44A0-DC85-4D53-A90D-2CAF8A189846}" destId="{26CF8C6A-1E78-4EED-ABA7-955206FFC780}" srcOrd="1" destOrd="0" presId="urn:microsoft.com/office/officeart/2005/8/layout/arrow2"/>
    <dgm:cxn modelId="{01013D21-0FC0-4015-982F-9D0F54C86649}" type="presParOf" srcId="{7A4B44A0-DC85-4D53-A90D-2CAF8A189846}" destId="{92F030D6-759A-4F36-BB5C-8FAB54E2220C}" srcOrd="2" destOrd="0" presId="urn:microsoft.com/office/officeart/2005/8/layout/arrow2"/>
    <dgm:cxn modelId="{F3E667A2-A1C2-4D89-9866-B1E3F080EF1D}" type="presParOf" srcId="{7A4B44A0-DC85-4D53-A90D-2CAF8A189846}" destId="{B713F5E4-EBAF-4D33-9B67-8433D9F4551C}" srcOrd="3" destOrd="0" presId="urn:microsoft.com/office/officeart/2005/8/layout/arrow2"/>
    <dgm:cxn modelId="{0CBAA497-CE97-4475-A142-7DC6D3FD69CA}" type="presParOf" srcId="{7A4B44A0-DC85-4D53-A90D-2CAF8A189846}" destId="{76D04929-72B9-4444-9C2A-4FC5F63110AC}" srcOrd="4" destOrd="0" presId="urn:microsoft.com/office/officeart/2005/8/layout/arrow2"/>
    <dgm:cxn modelId="{F14C985D-64B5-4716-A432-E9B2EB497153}" type="presParOf" srcId="{7A4B44A0-DC85-4D53-A90D-2CAF8A189846}" destId="{3ADE2CF2-6D16-42F3-BBD8-5AE71490035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A78CEF-51E0-4475-A052-150CF0ABA7E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36EF44B4-9D4F-4AA3-A771-2A770F884CF9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AR" dirty="0" smtClean="0">
              <a:latin typeface="Gadugi" panose="020B0502040204020203" pitchFamily="34" charset="0"/>
            </a:rPr>
            <a:t>COMPETITIVIDAD DE LAS CADENAS DE VALOR</a:t>
          </a:r>
          <a:endParaRPr lang="es-AR" dirty="0">
            <a:latin typeface="Gadugi" panose="020B0502040204020203" pitchFamily="34" charset="0"/>
          </a:endParaRPr>
        </a:p>
      </dgm:t>
    </dgm:pt>
    <dgm:pt modelId="{A59B4929-3A28-4591-B945-12F48F3BE925}" type="parTrans" cxnId="{1415FE42-0D17-4F19-AC3E-72A4FAE2D52A}">
      <dgm:prSet/>
      <dgm:spPr/>
      <dgm:t>
        <a:bodyPr/>
        <a:lstStyle/>
        <a:p>
          <a:endParaRPr lang="es-AR">
            <a:latin typeface="Gadugi" panose="020B0502040204020203" pitchFamily="34" charset="0"/>
          </a:endParaRPr>
        </a:p>
      </dgm:t>
    </dgm:pt>
    <dgm:pt modelId="{F61A830E-2AF1-4399-B1D7-9E127375A7F1}" type="sibTrans" cxnId="{1415FE42-0D17-4F19-AC3E-72A4FAE2D52A}">
      <dgm:prSet/>
      <dgm:spPr>
        <a:ln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es-AR">
            <a:latin typeface="Gadugi" panose="020B0502040204020203" pitchFamily="34" charset="0"/>
          </a:endParaRPr>
        </a:p>
      </dgm:t>
    </dgm:pt>
    <dgm:pt modelId="{B76D1699-9720-41D1-BE7C-5759AC65BAA3}">
      <dgm:prSet phldrT="[Texto]"/>
      <dgm:spPr>
        <a:solidFill>
          <a:srgbClr val="10D0DA"/>
        </a:solidFill>
      </dgm:spPr>
      <dgm:t>
        <a:bodyPr/>
        <a:lstStyle/>
        <a:p>
          <a:r>
            <a:rPr lang="es-AR" dirty="0" smtClean="0">
              <a:latin typeface="Gadugi" panose="020B0502040204020203" pitchFamily="34" charset="0"/>
            </a:rPr>
            <a:t>SEGURIDAD ALIMENTARIA</a:t>
          </a:r>
          <a:endParaRPr lang="es-AR" dirty="0">
            <a:latin typeface="Gadugi" panose="020B0502040204020203" pitchFamily="34" charset="0"/>
          </a:endParaRPr>
        </a:p>
      </dgm:t>
    </dgm:pt>
    <dgm:pt modelId="{97543F56-83DC-43C9-BCC6-0393FABB40E7}" type="parTrans" cxnId="{D0B153F2-C15D-45F9-8113-A01CEEFE772E}">
      <dgm:prSet/>
      <dgm:spPr/>
      <dgm:t>
        <a:bodyPr/>
        <a:lstStyle/>
        <a:p>
          <a:endParaRPr lang="es-AR">
            <a:latin typeface="Gadugi" panose="020B0502040204020203" pitchFamily="34" charset="0"/>
          </a:endParaRPr>
        </a:p>
      </dgm:t>
    </dgm:pt>
    <dgm:pt modelId="{CB066998-E454-462F-9CA3-551517766E67}" type="sibTrans" cxnId="{D0B153F2-C15D-45F9-8113-A01CEEFE772E}">
      <dgm:prSet/>
      <dgm:spPr/>
      <dgm:t>
        <a:bodyPr/>
        <a:lstStyle/>
        <a:p>
          <a:endParaRPr lang="es-AR">
            <a:latin typeface="Gadugi" panose="020B0502040204020203" pitchFamily="34" charset="0"/>
          </a:endParaRPr>
        </a:p>
      </dgm:t>
    </dgm:pt>
    <dgm:pt modelId="{A28DC5E1-6238-4CAC-93E0-75B222B88CEB}">
      <dgm:prSet phldrT="[Texto]"/>
      <dgm:spPr>
        <a:solidFill>
          <a:srgbClr val="C00000"/>
        </a:solidFill>
      </dgm:spPr>
      <dgm:t>
        <a:bodyPr/>
        <a:lstStyle/>
        <a:p>
          <a:r>
            <a:rPr lang="es-AR" dirty="0" smtClean="0">
              <a:latin typeface="Gadugi" panose="020B0502040204020203" pitchFamily="34" charset="0"/>
            </a:rPr>
            <a:t>HERRAMIENTAS DE DIFERENCIACION</a:t>
          </a:r>
          <a:endParaRPr lang="es-AR" dirty="0">
            <a:latin typeface="Gadugi" panose="020B0502040204020203" pitchFamily="34" charset="0"/>
          </a:endParaRPr>
        </a:p>
      </dgm:t>
    </dgm:pt>
    <dgm:pt modelId="{E55275E2-39BB-4A73-8E14-E37B00A00298}" type="parTrans" cxnId="{8AB310A1-B540-4487-A1D2-AE342D214414}">
      <dgm:prSet/>
      <dgm:spPr/>
      <dgm:t>
        <a:bodyPr/>
        <a:lstStyle/>
        <a:p>
          <a:endParaRPr lang="es-AR">
            <a:latin typeface="Gadugi" panose="020B0502040204020203" pitchFamily="34" charset="0"/>
          </a:endParaRPr>
        </a:p>
      </dgm:t>
    </dgm:pt>
    <dgm:pt modelId="{B753ED1B-E491-4E21-99D5-4558CAE03BB5}" type="sibTrans" cxnId="{8AB310A1-B540-4487-A1D2-AE342D214414}">
      <dgm:prSet/>
      <dgm:spPr/>
      <dgm:t>
        <a:bodyPr/>
        <a:lstStyle/>
        <a:p>
          <a:endParaRPr lang="es-AR">
            <a:latin typeface="Gadugi" panose="020B0502040204020203" pitchFamily="34" charset="0"/>
          </a:endParaRPr>
        </a:p>
      </dgm:t>
    </dgm:pt>
    <dgm:pt modelId="{BB9ADB20-3E5E-488F-B95C-12C8B4BDD198}" type="pres">
      <dgm:prSet presAssocID="{10A78CEF-51E0-4475-A052-150CF0ABA7E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AR"/>
        </a:p>
      </dgm:t>
    </dgm:pt>
    <dgm:pt modelId="{4F4BC6BE-3B3E-4C03-8E00-6E037F2EECCA}" type="pres">
      <dgm:prSet presAssocID="{10A78CEF-51E0-4475-A052-150CF0ABA7E3}" presName="Name1" presStyleCnt="0"/>
      <dgm:spPr/>
    </dgm:pt>
    <dgm:pt modelId="{D29C7340-2406-4C74-AD21-D2F009BD86E6}" type="pres">
      <dgm:prSet presAssocID="{10A78CEF-51E0-4475-A052-150CF0ABA7E3}" presName="cycle" presStyleCnt="0"/>
      <dgm:spPr/>
    </dgm:pt>
    <dgm:pt modelId="{63EF92A7-08FB-4572-A6DF-6CC1B22632D1}" type="pres">
      <dgm:prSet presAssocID="{10A78CEF-51E0-4475-A052-150CF0ABA7E3}" presName="srcNode" presStyleLbl="node1" presStyleIdx="0" presStyleCnt="3"/>
      <dgm:spPr/>
    </dgm:pt>
    <dgm:pt modelId="{067A0E37-01BE-4A3A-B25C-1B406E7046A7}" type="pres">
      <dgm:prSet presAssocID="{10A78CEF-51E0-4475-A052-150CF0ABA7E3}" presName="conn" presStyleLbl="parChTrans1D2" presStyleIdx="0" presStyleCnt="1"/>
      <dgm:spPr/>
      <dgm:t>
        <a:bodyPr/>
        <a:lstStyle/>
        <a:p>
          <a:endParaRPr lang="es-AR"/>
        </a:p>
      </dgm:t>
    </dgm:pt>
    <dgm:pt modelId="{5317DCBE-4691-4523-B23B-EA946D097142}" type="pres">
      <dgm:prSet presAssocID="{10A78CEF-51E0-4475-A052-150CF0ABA7E3}" presName="extraNode" presStyleLbl="node1" presStyleIdx="0" presStyleCnt="3"/>
      <dgm:spPr/>
    </dgm:pt>
    <dgm:pt modelId="{18406D06-627D-4212-8861-1BCFB9BF92C3}" type="pres">
      <dgm:prSet presAssocID="{10A78CEF-51E0-4475-A052-150CF0ABA7E3}" presName="dstNode" presStyleLbl="node1" presStyleIdx="0" presStyleCnt="3"/>
      <dgm:spPr/>
    </dgm:pt>
    <dgm:pt modelId="{F3918C93-A35B-4298-8D9B-CA9974798D27}" type="pres">
      <dgm:prSet presAssocID="{36EF44B4-9D4F-4AA3-A771-2A770F884CF9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38EBB5B-631D-46F3-917D-2A0D6AC9B474}" type="pres">
      <dgm:prSet presAssocID="{36EF44B4-9D4F-4AA3-A771-2A770F884CF9}" presName="accent_1" presStyleCnt="0"/>
      <dgm:spPr/>
    </dgm:pt>
    <dgm:pt modelId="{0C65ABD2-5E4B-4B22-A6A1-E2AA74DB24AB}" type="pres">
      <dgm:prSet presAssocID="{36EF44B4-9D4F-4AA3-A771-2A770F884CF9}" presName="accentRepeatNode" presStyleLbl="solidFgAcc1" presStyleIdx="0" presStyleCnt="3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es-AR"/>
        </a:p>
      </dgm:t>
    </dgm:pt>
    <dgm:pt modelId="{4FC15C0D-94E5-4985-B407-453F0F8EB6DC}" type="pres">
      <dgm:prSet presAssocID="{B76D1699-9720-41D1-BE7C-5759AC65BAA3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AE0BCD9-DD7F-4288-B6C7-045E585237E4}" type="pres">
      <dgm:prSet presAssocID="{B76D1699-9720-41D1-BE7C-5759AC65BAA3}" presName="accent_2" presStyleCnt="0"/>
      <dgm:spPr/>
    </dgm:pt>
    <dgm:pt modelId="{C7AE1F28-DB7C-4C17-B6D0-D64AE076AE9D}" type="pres">
      <dgm:prSet presAssocID="{B76D1699-9720-41D1-BE7C-5759AC65BAA3}" presName="accentRepeatNode" presStyleLbl="solidFgAcc1" presStyleIdx="1" presStyleCnt="3"/>
      <dgm:spPr>
        <a:ln>
          <a:solidFill>
            <a:srgbClr val="0FBEC7"/>
          </a:solidFill>
        </a:ln>
      </dgm:spPr>
      <dgm:t>
        <a:bodyPr/>
        <a:lstStyle/>
        <a:p>
          <a:endParaRPr lang="es-AR"/>
        </a:p>
      </dgm:t>
    </dgm:pt>
    <dgm:pt modelId="{B6871912-6DB8-4FCE-8771-8AC9887ADEC4}" type="pres">
      <dgm:prSet presAssocID="{A28DC5E1-6238-4CAC-93E0-75B222B88CEB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49901BC-D4DA-46BC-9C92-9C286A294874}" type="pres">
      <dgm:prSet presAssocID="{A28DC5E1-6238-4CAC-93E0-75B222B88CEB}" presName="accent_3" presStyleCnt="0"/>
      <dgm:spPr/>
    </dgm:pt>
    <dgm:pt modelId="{7FE578A7-DCBB-474B-A5F1-318DB0F8E0CC}" type="pres">
      <dgm:prSet presAssocID="{A28DC5E1-6238-4CAC-93E0-75B222B88CEB}" presName="accentRepeatNode" presStyleLbl="solidFgAcc1" presStyleIdx="2" presStyleCnt="3"/>
      <dgm:spPr>
        <a:ln>
          <a:solidFill>
            <a:srgbClr val="B92525"/>
          </a:solidFill>
        </a:ln>
      </dgm:spPr>
      <dgm:t>
        <a:bodyPr/>
        <a:lstStyle/>
        <a:p>
          <a:endParaRPr lang="es-AR"/>
        </a:p>
      </dgm:t>
    </dgm:pt>
  </dgm:ptLst>
  <dgm:cxnLst>
    <dgm:cxn modelId="{D0B153F2-C15D-45F9-8113-A01CEEFE772E}" srcId="{10A78CEF-51E0-4475-A052-150CF0ABA7E3}" destId="{B76D1699-9720-41D1-BE7C-5759AC65BAA3}" srcOrd="1" destOrd="0" parTransId="{97543F56-83DC-43C9-BCC6-0393FABB40E7}" sibTransId="{CB066998-E454-462F-9CA3-551517766E67}"/>
    <dgm:cxn modelId="{FCD4D830-0ADC-4E1E-8567-163AE4DC3B7E}" type="presOf" srcId="{F61A830E-2AF1-4399-B1D7-9E127375A7F1}" destId="{067A0E37-01BE-4A3A-B25C-1B406E7046A7}" srcOrd="0" destOrd="0" presId="urn:microsoft.com/office/officeart/2008/layout/VerticalCurvedList"/>
    <dgm:cxn modelId="{1415FE42-0D17-4F19-AC3E-72A4FAE2D52A}" srcId="{10A78CEF-51E0-4475-A052-150CF0ABA7E3}" destId="{36EF44B4-9D4F-4AA3-A771-2A770F884CF9}" srcOrd="0" destOrd="0" parTransId="{A59B4929-3A28-4591-B945-12F48F3BE925}" sibTransId="{F61A830E-2AF1-4399-B1D7-9E127375A7F1}"/>
    <dgm:cxn modelId="{2A5B769B-0B73-40A1-9CFC-FAB1F0ED1E6D}" type="presOf" srcId="{B76D1699-9720-41D1-BE7C-5759AC65BAA3}" destId="{4FC15C0D-94E5-4985-B407-453F0F8EB6DC}" srcOrd="0" destOrd="0" presId="urn:microsoft.com/office/officeart/2008/layout/VerticalCurvedList"/>
    <dgm:cxn modelId="{76BDDEAE-FE92-4C0E-A0CA-526732BA1A47}" type="presOf" srcId="{A28DC5E1-6238-4CAC-93E0-75B222B88CEB}" destId="{B6871912-6DB8-4FCE-8771-8AC9887ADEC4}" srcOrd="0" destOrd="0" presId="urn:microsoft.com/office/officeart/2008/layout/VerticalCurvedList"/>
    <dgm:cxn modelId="{3316FBD7-EFD5-4D00-89A9-AAD1F3C3A2A6}" type="presOf" srcId="{10A78CEF-51E0-4475-A052-150CF0ABA7E3}" destId="{BB9ADB20-3E5E-488F-B95C-12C8B4BDD198}" srcOrd="0" destOrd="0" presId="urn:microsoft.com/office/officeart/2008/layout/VerticalCurvedList"/>
    <dgm:cxn modelId="{8AB310A1-B540-4487-A1D2-AE342D214414}" srcId="{10A78CEF-51E0-4475-A052-150CF0ABA7E3}" destId="{A28DC5E1-6238-4CAC-93E0-75B222B88CEB}" srcOrd="2" destOrd="0" parTransId="{E55275E2-39BB-4A73-8E14-E37B00A00298}" sibTransId="{B753ED1B-E491-4E21-99D5-4558CAE03BB5}"/>
    <dgm:cxn modelId="{4AB534CD-1434-4CCB-AB0C-F12E88D7F224}" type="presOf" srcId="{36EF44B4-9D4F-4AA3-A771-2A770F884CF9}" destId="{F3918C93-A35B-4298-8D9B-CA9974798D27}" srcOrd="0" destOrd="0" presId="urn:microsoft.com/office/officeart/2008/layout/VerticalCurvedList"/>
    <dgm:cxn modelId="{2574E7DE-4FB0-4058-B074-1C942469CB92}" type="presParOf" srcId="{BB9ADB20-3E5E-488F-B95C-12C8B4BDD198}" destId="{4F4BC6BE-3B3E-4C03-8E00-6E037F2EECCA}" srcOrd="0" destOrd="0" presId="urn:microsoft.com/office/officeart/2008/layout/VerticalCurvedList"/>
    <dgm:cxn modelId="{8A2F8E72-409E-45D6-B228-6BEFA748C02F}" type="presParOf" srcId="{4F4BC6BE-3B3E-4C03-8E00-6E037F2EECCA}" destId="{D29C7340-2406-4C74-AD21-D2F009BD86E6}" srcOrd="0" destOrd="0" presId="urn:microsoft.com/office/officeart/2008/layout/VerticalCurvedList"/>
    <dgm:cxn modelId="{B0B3BABE-EAB1-448E-AC49-0F1423A2B70F}" type="presParOf" srcId="{D29C7340-2406-4C74-AD21-D2F009BD86E6}" destId="{63EF92A7-08FB-4572-A6DF-6CC1B22632D1}" srcOrd="0" destOrd="0" presId="urn:microsoft.com/office/officeart/2008/layout/VerticalCurvedList"/>
    <dgm:cxn modelId="{83A0D6DF-CA3E-4245-8181-508CEC6B9449}" type="presParOf" srcId="{D29C7340-2406-4C74-AD21-D2F009BD86E6}" destId="{067A0E37-01BE-4A3A-B25C-1B406E7046A7}" srcOrd="1" destOrd="0" presId="urn:microsoft.com/office/officeart/2008/layout/VerticalCurvedList"/>
    <dgm:cxn modelId="{9EB00F2C-0D55-4A44-B4EE-FC5319371FCB}" type="presParOf" srcId="{D29C7340-2406-4C74-AD21-D2F009BD86E6}" destId="{5317DCBE-4691-4523-B23B-EA946D097142}" srcOrd="2" destOrd="0" presId="urn:microsoft.com/office/officeart/2008/layout/VerticalCurvedList"/>
    <dgm:cxn modelId="{660060BC-FE96-454E-BCB1-719E5013E8D2}" type="presParOf" srcId="{D29C7340-2406-4C74-AD21-D2F009BD86E6}" destId="{18406D06-627D-4212-8861-1BCFB9BF92C3}" srcOrd="3" destOrd="0" presId="urn:microsoft.com/office/officeart/2008/layout/VerticalCurvedList"/>
    <dgm:cxn modelId="{2BE15C83-5FBF-4E98-BFFA-CFBC4CBC4784}" type="presParOf" srcId="{4F4BC6BE-3B3E-4C03-8E00-6E037F2EECCA}" destId="{F3918C93-A35B-4298-8D9B-CA9974798D27}" srcOrd="1" destOrd="0" presId="urn:microsoft.com/office/officeart/2008/layout/VerticalCurvedList"/>
    <dgm:cxn modelId="{10D3B15C-5DDE-487B-BF5F-C4BB6D7EA855}" type="presParOf" srcId="{4F4BC6BE-3B3E-4C03-8E00-6E037F2EECCA}" destId="{F38EBB5B-631D-46F3-917D-2A0D6AC9B474}" srcOrd="2" destOrd="0" presId="urn:microsoft.com/office/officeart/2008/layout/VerticalCurvedList"/>
    <dgm:cxn modelId="{13C872F5-0348-4467-BC5E-DC9399E25288}" type="presParOf" srcId="{F38EBB5B-631D-46F3-917D-2A0D6AC9B474}" destId="{0C65ABD2-5E4B-4B22-A6A1-E2AA74DB24AB}" srcOrd="0" destOrd="0" presId="urn:microsoft.com/office/officeart/2008/layout/VerticalCurvedList"/>
    <dgm:cxn modelId="{032F2534-D427-467D-9B0A-A646DD2FD229}" type="presParOf" srcId="{4F4BC6BE-3B3E-4C03-8E00-6E037F2EECCA}" destId="{4FC15C0D-94E5-4985-B407-453F0F8EB6DC}" srcOrd="3" destOrd="0" presId="urn:microsoft.com/office/officeart/2008/layout/VerticalCurvedList"/>
    <dgm:cxn modelId="{36C8F25F-13E2-4E79-9CFE-F2C4E1BEB73E}" type="presParOf" srcId="{4F4BC6BE-3B3E-4C03-8E00-6E037F2EECCA}" destId="{DAE0BCD9-DD7F-4288-B6C7-045E585237E4}" srcOrd="4" destOrd="0" presId="urn:microsoft.com/office/officeart/2008/layout/VerticalCurvedList"/>
    <dgm:cxn modelId="{DE3EC726-A9E9-4E9F-ACD5-780E78DB8277}" type="presParOf" srcId="{DAE0BCD9-DD7F-4288-B6C7-045E585237E4}" destId="{C7AE1F28-DB7C-4C17-B6D0-D64AE076AE9D}" srcOrd="0" destOrd="0" presId="urn:microsoft.com/office/officeart/2008/layout/VerticalCurvedList"/>
    <dgm:cxn modelId="{EAFF6B53-586A-4DE8-B072-AB2C21A4AC40}" type="presParOf" srcId="{4F4BC6BE-3B3E-4C03-8E00-6E037F2EECCA}" destId="{B6871912-6DB8-4FCE-8771-8AC9887ADEC4}" srcOrd="5" destOrd="0" presId="urn:microsoft.com/office/officeart/2008/layout/VerticalCurvedList"/>
    <dgm:cxn modelId="{329D6276-F412-43C5-B051-F6E278C4F2E5}" type="presParOf" srcId="{4F4BC6BE-3B3E-4C03-8E00-6E037F2EECCA}" destId="{449901BC-D4DA-46BC-9C92-9C286A294874}" srcOrd="6" destOrd="0" presId="urn:microsoft.com/office/officeart/2008/layout/VerticalCurvedList"/>
    <dgm:cxn modelId="{B74F4AA3-3794-4179-9638-36B6F74E547D}" type="presParOf" srcId="{449901BC-D4DA-46BC-9C92-9C286A294874}" destId="{7FE578A7-DCBB-474B-A5F1-318DB0F8E0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E80985-4AC0-4760-B784-7AA5525506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3E51CB-CA36-48EB-8D2E-0DFD78E252FD}">
      <dgm:prSet phldrT="[Texto]"/>
      <dgm:spPr/>
      <dgm:t>
        <a:bodyPr/>
        <a:lstStyle/>
        <a:p>
          <a:r>
            <a:rPr lang="es-AR" dirty="0" smtClean="0"/>
            <a:t>Nuevo esquema de reintegros</a:t>
          </a:r>
        </a:p>
        <a:p>
          <a:r>
            <a:rPr lang="es-AR" dirty="0" smtClean="0"/>
            <a:t>0,5% adicional VA</a:t>
          </a:r>
          <a:endParaRPr lang="en-US" dirty="0" smtClean="0"/>
        </a:p>
        <a:p>
          <a:endParaRPr lang="en-US" dirty="0"/>
        </a:p>
      </dgm:t>
    </dgm:pt>
    <dgm:pt modelId="{60565698-6EE2-446A-A079-0F76199F55BA}" type="parTrans" cxnId="{BB66C31B-BB24-49C6-AF35-E05465EE1418}">
      <dgm:prSet/>
      <dgm:spPr/>
      <dgm:t>
        <a:bodyPr/>
        <a:lstStyle/>
        <a:p>
          <a:endParaRPr lang="en-US"/>
        </a:p>
      </dgm:t>
    </dgm:pt>
    <dgm:pt modelId="{993DB2F5-AA50-445A-807C-CD438FA885AA}" type="sibTrans" cxnId="{BB66C31B-BB24-49C6-AF35-E05465EE1418}">
      <dgm:prSet/>
      <dgm:spPr/>
      <dgm:t>
        <a:bodyPr/>
        <a:lstStyle/>
        <a:p>
          <a:endParaRPr lang="en-US"/>
        </a:p>
      </dgm:t>
    </dgm:pt>
    <dgm:pt modelId="{4B907C01-4EC9-4F31-909F-78104C4A2F2B}">
      <dgm:prSet phldrT="[Texto]"/>
      <dgm:spPr/>
      <dgm:t>
        <a:bodyPr/>
        <a:lstStyle/>
        <a:p>
          <a:r>
            <a:rPr lang="es-AR" dirty="0" smtClean="0"/>
            <a:t>Nuevos esquemas de financiamiento</a:t>
          </a:r>
        </a:p>
        <a:p>
          <a:r>
            <a:rPr lang="es-AR" dirty="0" smtClean="0"/>
            <a:t>FONDAGRO</a:t>
          </a:r>
          <a:endParaRPr lang="en-US" dirty="0"/>
        </a:p>
      </dgm:t>
    </dgm:pt>
    <dgm:pt modelId="{6D94D7DA-BADB-4A90-8519-F0E5D1371EF7}" type="parTrans" cxnId="{BD01491A-E7B9-4749-B4F8-3B5B4E6E4807}">
      <dgm:prSet/>
      <dgm:spPr/>
      <dgm:t>
        <a:bodyPr/>
        <a:lstStyle/>
        <a:p>
          <a:endParaRPr lang="en-US"/>
        </a:p>
      </dgm:t>
    </dgm:pt>
    <dgm:pt modelId="{B539502E-E449-4538-8B5E-697C127A0BB2}" type="sibTrans" cxnId="{BD01491A-E7B9-4749-B4F8-3B5B4E6E4807}">
      <dgm:prSet/>
      <dgm:spPr/>
      <dgm:t>
        <a:bodyPr/>
        <a:lstStyle/>
        <a:p>
          <a:endParaRPr lang="en-US"/>
        </a:p>
      </dgm:t>
    </dgm:pt>
    <dgm:pt modelId="{DB98453F-16CA-4455-A3A0-5CE293066714}">
      <dgm:prSet phldrT="[Texto]"/>
      <dgm:spPr/>
      <dgm:t>
        <a:bodyPr/>
        <a:lstStyle/>
        <a:p>
          <a:r>
            <a:rPr lang="es-AR" dirty="0" smtClean="0"/>
            <a:t>Sumar Valor</a:t>
          </a:r>
          <a:endParaRPr lang="en-US" dirty="0"/>
        </a:p>
      </dgm:t>
    </dgm:pt>
    <dgm:pt modelId="{5F958E15-CC7F-4D63-A8F8-84930C6303A2}" type="parTrans" cxnId="{6C142B88-BF45-4B60-9E67-205EEF3C72FA}">
      <dgm:prSet/>
      <dgm:spPr/>
      <dgm:t>
        <a:bodyPr/>
        <a:lstStyle/>
        <a:p>
          <a:endParaRPr lang="en-US"/>
        </a:p>
      </dgm:t>
    </dgm:pt>
    <dgm:pt modelId="{EC36C1C9-5ED1-4455-9F94-021773C7765B}" type="sibTrans" cxnId="{6C142B88-BF45-4B60-9E67-205EEF3C72FA}">
      <dgm:prSet/>
      <dgm:spPr/>
      <dgm:t>
        <a:bodyPr/>
        <a:lstStyle/>
        <a:p>
          <a:endParaRPr lang="en-US"/>
        </a:p>
      </dgm:t>
    </dgm:pt>
    <dgm:pt modelId="{F87B4F2E-5C4B-473A-8E4A-ED0174AAA955}">
      <dgm:prSet phldrT="[Texto]"/>
      <dgm:spPr/>
      <dgm:t>
        <a:bodyPr/>
        <a:lstStyle/>
        <a:p>
          <a:r>
            <a:rPr lang="es-AR" dirty="0" smtClean="0"/>
            <a:t>Escuela de Negocios</a:t>
          </a:r>
          <a:endParaRPr lang="en-US" dirty="0"/>
        </a:p>
      </dgm:t>
    </dgm:pt>
    <dgm:pt modelId="{CAE5B64F-10B9-4CA3-A1D5-9C62C39B656C}" type="parTrans" cxnId="{ECD166E9-3321-4A91-8E39-DAC076EAA2BC}">
      <dgm:prSet/>
      <dgm:spPr/>
      <dgm:t>
        <a:bodyPr/>
        <a:lstStyle/>
        <a:p>
          <a:endParaRPr lang="en-US"/>
        </a:p>
      </dgm:t>
    </dgm:pt>
    <dgm:pt modelId="{FA489CA4-FC6C-498A-BEE2-A685B9C5B4C0}" type="sibTrans" cxnId="{ECD166E9-3321-4A91-8E39-DAC076EAA2BC}">
      <dgm:prSet/>
      <dgm:spPr/>
      <dgm:t>
        <a:bodyPr/>
        <a:lstStyle/>
        <a:p>
          <a:endParaRPr lang="en-US"/>
        </a:p>
      </dgm:t>
    </dgm:pt>
    <dgm:pt modelId="{98579934-D7F6-47AE-9BC2-EEBD45332EE3}">
      <dgm:prSet phldrT="[Texto]"/>
      <dgm:spPr/>
      <dgm:t>
        <a:bodyPr/>
        <a:lstStyle/>
        <a:p>
          <a:r>
            <a:rPr lang="es-AR" dirty="0" smtClean="0"/>
            <a:t>Mesas por cadena: eje competitividad sectorial</a:t>
          </a:r>
        </a:p>
        <a:p>
          <a:r>
            <a:rPr lang="es-A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Cadenas</a:t>
          </a:r>
          <a:endParaRPr lang="en-US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448FE91-155B-4787-BD17-6017942CB4BC}" type="parTrans" cxnId="{84ACA5C0-C68C-406F-909F-4D9A2C45CDDC}">
      <dgm:prSet/>
      <dgm:spPr/>
      <dgm:t>
        <a:bodyPr/>
        <a:lstStyle/>
        <a:p>
          <a:endParaRPr lang="en-US"/>
        </a:p>
      </dgm:t>
    </dgm:pt>
    <dgm:pt modelId="{2A3EEDD3-F437-4801-B6B2-3609B66FEA9C}" type="sibTrans" cxnId="{84ACA5C0-C68C-406F-909F-4D9A2C45CDDC}">
      <dgm:prSet/>
      <dgm:spPr/>
      <dgm:t>
        <a:bodyPr/>
        <a:lstStyle/>
        <a:p>
          <a:endParaRPr lang="en-US"/>
        </a:p>
      </dgm:t>
    </dgm:pt>
    <dgm:pt modelId="{8A5BFE7C-8816-41F5-BD18-67B804CC601E}">
      <dgm:prSet phldrT="[Texto]"/>
      <dgm:spPr/>
      <dgm:t>
        <a:bodyPr/>
        <a:lstStyle/>
        <a:p>
          <a:r>
            <a:rPr lang="es-AR" dirty="0" smtClean="0"/>
            <a:t>Placeres Regionales</a:t>
          </a:r>
          <a:endParaRPr lang="en-US" dirty="0"/>
        </a:p>
      </dgm:t>
    </dgm:pt>
    <dgm:pt modelId="{7FF05AA0-B61A-4C45-98DD-7C7AC75D84B2}" type="parTrans" cxnId="{A4A32CA0-D308-4D7D-AA46-E073CC21F20D}">
      <dgm:prSet/>
      <dgm:spPr/>
      <dgm:t>
        <a:bodyPr/>
        <a:lstStyle/>
        <a:p>
          <a:endParaRPr lang="en-US"/>
        </a:p>
      </dgm:t>
    </dgm:pt>
    <dgm:pt modelId="{772C035F-9046-4D31-970F-C61AFCA498F8}" type="sibTrans" cxnId="{A4A32CA0-D308-4D7D-AA46-E073CC21F20D}">
      <dgm:prSet/>
      <dgm:spPr/>
      <dgm:t>
        <a:bodyPr/>
        <a:lstStyle/>
        <a:p>
          <a:endParaRPr lang="en-US"/>
        </a:p>
      </dgm:t>
    </dgm:pt>
    <dgm:pt modelId="{1CE2E551-25EC-41B6-B1E9-E56A207BDA60}">
      <dgm:prSet phldrT="[Texto]"/>
      <dgm:spPr/>
      <dgm:t>
        <a:bodyPr/>
        <a:lstStyle/>
        <a:p>
          <a:r>
            <a:rPr lang="es-AR" dirty="0" smtClean="0"/>
            <a:t>El Mercado en tu Barrio</a:t>
          </a:r>
          <a:endParaRPr lang="en-US" dirty="0"/>
        </a:p>
      </dgm:t>
    </dgm:pt>
    <dgm:pt modelId="{7FD3D2E9-E8AE-4CE5-ABAB-E96E8D059189}" type="parTrans" cxnId="{6E499C55-6639-475E-841E-12005C152B7B}">
      <dgm:prSet/>
      <dgm:spPr/>
      <dgm:t>
        <a:bodyPr/>
        <a:lstStyle/>
        <a:p>
          <a:endParaRPr lang="en-US"/>
        </a:p>
      </dgm:t>
    </dgm:pt>
    <dgm:pt modelId="{AB1F098C-2B4A-4D81-B09E-5E9C32AFA29A}" type="sibTrans" cxnId="{6E499C55-6639-475E-841E-12005C152B7B}">
      <dgm:prSet/>
      <dgm:spPr/>
      <dgm:t>
        <a:bodyPr/>
        <a:lstStyle/>
        <a:p>
          <a:endParaRPr lang="en-US"/>
        </a:p>
      </dgm:t>
    </dgm:pt>
    <dgm:pt modelId="{D286E6BC-02CA-4A8D-A59C-31EBF92B1369}">
      <dgm:prSet phldrT="[Texto]"/>
      <dgm:spPr/>
      <dgm:t>
        <a:bodyPr/>
        <a:lstStyle/>
        <a:p>
          <a:r>
            <a:rPr lang="es-AR" dirty="0" smtClean="0"/>
            <a:t>Programa de Pérdidas y Desperdicios de Alimentos</a:t>
          </a:r>
        </a:p>
        <a:p>
          <a:r>
            <a:rPr lang="es-AR" dirty="0" smtClean="0"/>
            <a:t>Valoremos los Alimentos</a:t>
          </a:r>
          <a:endParaRPr lang="en-US" dirty="0"/>
        </a:p>
      </dgm:t>
    </dgm:pt>
    <dgm:pt modelId="{5C97EA2C-0B9D-47D2-A8E3-52C6DB62B1BC}" type="parTrans" cxnId="{A0F16458-38F3-48E7-9616-5F728688D248}">
      <dgm:prSet/>
      <dgm:spPr/>
      <dgm:t>
        <a:bodyPr/>
        <a:lstStyle/>
        <a:p>
          <a:endParaRPr lang="en-US"/>
        </a:p>
      </dgm:t>
    </dgm:pt>
    <dgm:pt modelId="{07F7E76D-E318-4E6C-8217-CBD68883F1BC}" type="sibTrans" cxnId="{A0F16458-38F3-48E7-9616-5F728688D248}">
      <dgm:prSet/>
      <dgm:spPr/>
      <dgm:t>
        <a:bodyPr/>
        <a:lstStyle/>
        <a:p>
          <a:endParaRPr lang="en-US"/>
        </a:p>
      </dgm:t>
    </dgm:pt>
    <dgm:pt modelId="{07A04FF0-4A96-498B-A1ED-31B278DBB693}" type="pres">
      <dgm:prSet presAssocID="{CEE80985-4AC0-4760-B784-7AA5525506FD}" presName="diagram" presStyleCnt="0">
        <dgm:presLayoutVars>
          <dgm:dir/>
          <dgm:resizeHandles val="exact"/>
        </dgm:presLayoutVars>
      </dgm:prSet>
      <dgm:spPr/>
    </dgm:pt>
    <dgm:pt modelId="{8788F870-71AF-4D3E-90E9-262C077B033C}" type="pres">
      <dgm:prSet presAssocID="{7C3E51CB-CA36-48EB-8D2E-0DFD78E252FD}" presName="node" presStyleLbl="node1" presStyleIdx="0" presStyleCnt="8" custLinFactNeighborX="-1113" custLinFactNeighborY="5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40C11D-25CE-4AD9-8B7F-48F8E2F783B7}" type="pres">
      <dgm:prSet presAssocID="{993DB2F5-AA50-445A-807C-CD438FA885AA}" presName="sibTrans" presStyleCnt="0"/>
      <dgm:spPr/>
    </dgm:pt>
    <dgm:pt modelId="{66C93487-48C8-4959-B48B-9F0F7B5CDBBF}" type="pres">
      <dgm:prSet presAssocID="{4B907C01-4EC9-4F31-909F-78104C4A2F2B}" presName="node" presStyleLbl="node1" presStyleIdx="1" presStyleCnt="8" custLinFactNeighborX="-7146" custLinFactNeighborY="58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79EFFD-7B7A-44C1-911F-5CA782C3A7F5}" type="pres">
      <dgm:prSet presAssocID="{B539502E-E449-4538-8B5E-697C127A0BB2}" presName="sibTrans" presStyleCnt="0"/>
      <dgm:spPr/>
    </dgm:pt>
    <dgm:pt modelId="{6A1B6CC2-D336-4D9B-A0BD-AE2B2794DD50}" type="pres">
      <dgm:prSet presAssocID="{DB98453F-16CA-4455-A3A0-5CE293066714}" presName="node" presStyleLbl="node1" presStyleIdx="2" presStyleCnt="8" custLinFactNeighborX="-12795" custLinFactNeighborY="5887">
        <dgm:presLayoutVars>
          <dgm:bulletEnabled val="1"/>
        </dgm:presLayoutVars>
      </dgm:prSet>
      <dgm:spPr/>
    </dgm:pt>
    <dgm:pt modelId="{AF149335-031F-483A-882A-C29F711EEF7E}" type="pres">
      <dgm:prSet presAssocID="{EC36C1C9-5ED1-4455-9F94-021773C7765B}" presName="sibTrans" presStyleCnt="0"/>
      <dgm:spPr/>
    </dgm:pt>
    <dgm:pt modelId="{5E94C1D7-8507-40EF-B8C1-22DD04E1B39E}" type="pres">
      <dgm:prSet presAssocID="{F87B4F2E-5C4B-473A-8E4A-ED0174AAA955}" presName="node" presStyleLbl="node1" presStyleIdx="3" presStyleCnt="8" custLinFactNeighborX="-48517" custLinFactNeighborY="-2831">
        <dgm:presLayoutVars>
          <dgm:bulletEnabled val="1"/>
        </dgm:presLayoutVars>
      </dgm:prSet>
      <dgm:spPr/>
    </dgm:pt>
    <dgm:pt modelId="{C3F1F69A-8785-4753-B863-ECA3E6053E12}" type="pres">
      <dgm:prSet presAssocID="{FA489CA4-FC6C-498A-BEE2-A685B9C5B4C0}" presName="sibTrans" presStyleCnt="0"/>
      <dgm:spPr/>
    </dgm:pt>
    <dgm:pt modelId="{E4A93053-ECF9-44BC-9288-1682169E3B19}" type="pres">
      <dgm:prSet presAssocID="{98579934-D7F6-47AE-9BC2-EEBD45332EE3}" presName="node" presStyleLbl="node1" presStyleIdx="4" presStyleCnt="8" custLinFactNeighborX="-6032" custLinFactNeighborY="-789">
        <dgm:presLayoutVars>
          <dgm:bulletEnabled val="1"/>
        </dgm:presLayoutVars>
      </dgm:prSet>
      <dgm:spPr/>
    </dgm:pt>
    <dgm:pt modelId="{6BD3AFE7-D6D1-48A8-B662-929B23D5B803}" type="pres">
      <dgm:prSet presAssocID="{2A3EEDD3-F437-4801-B6B2-3609B66FEA9C}" presName="sibTrans" presStyleCnt="0"/>
      <dgm:spPr/>
    </dgm:pt>
    <dgm:pt modelId="{5F96FEC2-3DBE-48CC-A2AB-00E9C0EDFF3A}" type="pres">
      <dgm:prSet presAssocID="{1CE2E551-25EC-41B6-B1E9-E56A207BDA60}" presName="node" presStyleLbl="node1" presStyleIdx="5" presStyleCnt="8" custLinFactY="38009" custLinFactNeighborX="-92333" custLinFactNeighborY="100000">
        <dgm:presLayoutVars>
          <dgm:bulletEnabled val="1"/>
        </dgm:presLayoutVars>
      </dgm:prSet>
      <dgm:spPr/>
    </dgm:pt>
    <dgm:pt modelId="{4D561276-12A4-4C55-B545-F2558B53C7F7}" type="pres">
      <dgm:prSet presAssocID="{AB1F098C-2B4A-4D81-B09E-5E9C32AFA29A}" presName="sibTrans" presStyleCnt="0"/>
      <dgm:spPr/>
    </dgm:pt>
    <dgm:pt modelId="{BC5A59C2-E22E-4A56-A958-ABBEEECD470A}" type="pres">
      <dgm:prSet presAssocID="{8A5BFE7C-8816-41F5-BD18-67B804CC601E}" presName="node" presStyleLbl="node1" presStyleIdx="6" presStyleCnt="8" custLinFactNeighborX="-41935" custLinFactNeighborY="199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3C7B6A-7840-41A4-B3C0-DDE6D6CEB483}" type="pres">
      <dgm:prSet presAssocID="{772C035F-9046-4D31-970F-C61AFCA498F8}" presName="sibTrans" presStyleCnt="0"/>
      <dgm:spPr/>
    </dgm:pt>
    <dgm:pt modelId="{65F908D3-855B-4C24-A32D-5D4EBA6EDE48}" type="pres">
      <dgm:prSet presAssocID="{D286E6BC-02CA-4A8D-A59C-31EBF92B1369}" presName="node" presStyleLbl="node1" presStyleIdx="7" presStyleCnt="8" custLinFactY="-17455" custLinFactNeighborX="40461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499C55-6639-475E-841E-12005C152B7B}" srcId="{CEE80985-4AC0-4760-B784-7AA5525506FD}" destId="{1CE2E551-25EC-41B6-B1E9-E56A207BDA60}" srcOrd="5" destOrd="0" parTransId="{7FD3D2E9-E8AE-4CE5-ABAB-E96E8D059189}" sibTransId="{AB1F098C-2B4A-4D81-B09E-5E9C32AFA29A}"/>
    <dgm:cxn modelId="{A0F16458-38F3-48E7-9616-5F728688D248}" srcId="{CEE80985-4AC0-4760-B784-7AA5525506FD}" destId="{D286E6BC-02CA-4A8D-A59C-31EBF92B1369}" srcOrd="7" destOrd="0" parTransId="{5C97EA2C-0B9D-47D2-A8E3-52C6DB62B1BC}" sibTransId="{07F7E76D-E318-4E6C-8217-CBD68883F1BC}"/>
    <dgm:cxn modelId="{BD01491A-E7B9-4749-B4F8-3B5B4E6E4807}" srcId="{CEE80985-4AC0-4760-B784-7AA5525506FD}" destId="{4B907C01-4EC9-4F31-909F-78104C4A2F2B}" srcOrd="1" destOrd="0" parTransId="{6D94D7DA-BADB-4A90-8519-F0E5D1371EF7}" sibTransId="{B539502E-E449-4538-8B5E-697C127A0BB2}"/>
    <dgm:cxn modelId="{ECD166E9-3321-4A91-8E39-DAC076EAA2BC}" srcId="{CEE80985-4AC0-4760-B784-7AA5525506FD}" destId="{F87B4F2E-5C4B-473A-8E4A-ED0174AAA955}" srcOrd="3" destOrd="0" parTransId="{CAE5B64F-10B9-4CA3-A1D5-9C62C39B656C}" sibTransId="{FA489CA4-FC6C-498A-BEE2-A685B9C5B4C0}"/>
    <dgm:cxn modelId="{84ACA5C0-C68C-406F-909F-4D9A2C45CDDC}" srcId="{CEE80985-4AC0-4760-B784-7AA5525506FD}" destId="{98579934-D7F6-47AE-9BC2-EEBD45332EE3}" srcOrd="4" destOrd="0" parTransId="{5448FE91-155B-4787-BD17-6017942CB4BC}" sibTransId="{2A3EEDD3-F437-4801-B6B2-3609B66FEA9C}"/>
    <dgm:cxn modelId="{BB66C31B-BB24-49C6-AF35-E05465EE1418}" srcId="{CEE80985-4AC0-4760-B784-7AA5525506FD}" destId="{7C3E51CB-CA36-48EB-8D2E-0DFD78E252FD}" srcOrd="0" destOrd="0" parTransId="{60565698-6EE2-446A-A079-0F76199F55BA}" sibTransId="{993DB2F5-AA50-445A-807C-CD438FA885AA}"/>
    <dgm:cxn modelId="{C9225F55-6772-4C2D-9406-1CEF3A5F6E14}" type="presOf" srcId="{7C3E51CB-CA36-48EB-8D2E-0DFD78E252FD}" destId="{8788F870-71AF-4D3E-90E9-262C077B033C}" srcOrd="0" destOrd="0" presId="urn:microsoft.com/office/officeart/2005/8/layout/default"/>
    <dgm:cxn modelId="{A4A32CA0-D308-4D7D-AA46-E073CC21F20D}" srcId="{CEE80985-4AC0-4760-B784-7AA5525506FD}" destId="{8A5BFE7C-8816-41F5-BD18-67B804CC601E}" srcOrd="6" destOrd="0" parTransId="{7FF05AA0-B61A-4C45-98DD-7C7AC75D84B2}" sibTransId="{772C035F-9046-4D31-970F-C61AFCA498F8}"/>
    <dgm:cxn modelId="{D97D41B6-A38F-44F4-8B6C-7F86FF430F98}" type="presOf" srcId="{98579934-D7F6-47AE-9BC2-EEBD45332EE3}" destId="{E4A93053-ECF9-44BC-9288-1682169E3B19}" srcOrd="0" destOrd="0" presId="urn:microsoft.com/office/officeart/2005/8/layout/default"/>
    <dgm:cxn modelId="{07C5BA05-50B2-42ED-BD23-861C0BE0E7A7}" type="presOf" srcId="{F87B4F2E-5C4B-473A-8E4A-ED0174AAA955}" destId="{5E94C1D7-8507-40EF-B8C1-22DD04E1B39E}" srcOrd="0" destOrd="0" presId="urn:microsoft.com/office/officeart/2005/8/layout/default"/>
    <dgm:cxn modelId="{F83218DC-C9B4-4601-A76A-351B501857E5}" type="presOf" srcId="{1CE2E551-25EC-41B6-B1E9-E56A207BDA60}" destId="{5F96FEC2-3DBE-48CC-A2AB-00E9C0EDFF3A}" srcOrd="0" destOrd="0" presId="urn:microsoft.com/office/officeart/2005/8/layout/default"/>
    <dgm:cxn modelId="{C321F0D5-BE68-4F37-AB3A-5409663DB129}" type="presOf" srcId="{D286E6BC-02CA-4A8D-A59C-31EBF92B1369}" destId="{65F908D3-855B-4C24-A32D-5D4EBA6EDE48}" srcOrd="0" destOrd="0" presId="urn:microsoft.com/office/officeart/2005/8/layout/default"/>
    <dgm:cxn modelId="{6A0FD2CB-A1CA-4615-9C4C-9D98CD027A08}" type="presOf" srcId="{DB98453F-16CA-4455-A3A0-5CE293066714}" destId="{6A1B6CC2-D336-4D9B-A0BD-AE2B2794DD50}" srcOrd="0" destOrd="0" presId="urn:microsoft.com/office/officeart/2005/8/layout/default"/>
    <dgm:cxn modelId="{304D7CE6-CB7F-4324-A20D-01644B3484A6}" type="presOf" srcId="{4B907C01-4EC9-4F31-909F-78104C4A2F2B}" destId="{66C93487-48C8-4959-B48B-9F0F7B5CDBBF}" srcOrd="0" destOrd="0" presId="urn:microsoft.com/office/officeart/2005/8/layout/default"/>
    <dgm:cxn modelId="{CC49B33A-EDCC-46DA-AD4A-5B2030F8503F}" type="presOf" srcId="{CEE80985-4AC0-4760-B784-7AA5525506FD}" destId="{07A04FF0-4A96-498B-A1ED-31B278DBB693}" srcOrd="0" destOrd="0" presId="urn:microsoft.com/office/officeart/2005/8/layout/default"/>
    <dgm:cxn modelId="{6C142B88-BF45-4B60-9E67-205EEF3C72FA}" srcId="{CEE80985-4AC0-4760-B784-7AA5525506FD}" destId="{DB98453F-16CA-4455-A3A0-5CE293066714}" srcOrd="2" destOrd="0" parTransId="{5F958E15-CC7F-4D63-A8F8-84930C6303A2}" sibTransId="{EC36C1C9-5ED1-4455-9F94-021773C7765B}"/>
    <dgm:cxn modelId="{ACB90DBB-2A63-4842-A39C-ED7E0560EC75}" type="presOf" srcId="{8A5BFE7C-8816-41F5-BD18-67B804CC601E}" destId="{BC5A59C2-E22E-4A56-A958-ABBEEECD470A}" srcOrd="0" destOrd="0" presId="urn:microsoft.com/office/officeart/2005/8/layout/default"/>
    <dgm:cxn modelId="{2E44D23D-46B4-4C16-AA35-30DDF29A8A87}" type="presParOf" srcId="{07A04FF0-4A96-498B-A1ED-31B278DBB693}" destId="{8788F870-71AF-4D3E-90E9-262C077B033C}" srcOrd="0" destOrd="0" presId="urn:microsoft.com/office/officeart/2005/8/layout/default"/>
    <dgm:cxn modelId="{B16810BF-D8C7-4DED-9608-ECA8DAF73DA0}" type="presParOf" srcId="{07A04FF0-4A96-498B-A1ED-31B278DBB693}" destId="{0F40C11D-25CE-4AD9-8B7F-48F8E2F783B7}" srcOrd="1" destOrd="0" presId="urn:microsoft.com/office/officeart/2005/8/layout/default"/>
    <dgm:cxn modelId="{83C466E6-8E48-44B9-8DFF-3D3EF18A64D7}" type="presParOf" srcId="{07A04FF0-4A96-498B-A1ED-31B278DBB693}" destId="{66C93487-48C8-4959-B48B-9F0F7B5CDBBF}" srcOrd="2" destOrd="0" presId="urn:microsoft.com/office/officeart/2005/8/layout/default"/>
    <dgm:cxn modelId="{A328D95F-6538-464E-9C3E-E18662DCC654}" type="presParOf" srcId="{07A04FF0-4A96-498B-A1ED-31B278DBB693}" destId="{E879EFFD-7B7A-44C1-911F-5CA782C3A7F5}" srcOrd="3" destOrd="0" presId="urn:microsoft.com/office/officeart/2005/8/layout/default"/>
    <dgm:cxn modelId="{FF0FE1BE-800C-4E01-B204-ADD98FC2B4A9}" type="presParOf" srcId="{07A04FF0-4A96-498B-A1ED-31B278DBB693}" destId="{6A1B6CC2-D336-4D9B-A0BD-AE2B2794DD50}" srcOrd="4" destOrd="0" presId="urn:microsoft.com/office/officeart/2005/8/layout/default"/>
    <dgm:cxn modelId="{C03050BB-F749-470C-AA7F-6DE4561B0EDC}" type="presParOf" srcId="{07A04FF0-4A96-498B-A1ED-31B278DBB693}" destId="{AF149335-031F-483A-882A-C29F711EEF7E}" srcOrd="5" destOrd="0" presId="urn:microsoft.com/office/officeart/2005/8/layout/default"/>
    <dgm:cxn modelId="{12B6093A-D759-4918-85C9-0D55EC329EA0}" type="presParOf" srcId="{07A04FF0-4A96-498B-A1ED-31B278DBB693}" destId="{5E94C1D7-8507-40EF-B8C1-22DD04E1B39E}" srcOrd="6" destOrd="0" presId="urn:microsoft.com/office/officeart/2005/8/layout/default"/>
    <dgm:cxn modelId="{CC0DEFCC-ADC8-4971-A78C-7D67C448CECE}" type="presParOf" srcId="{07A04FF0-4A96-498B-A1ED-31B278DBB693}" destId="{C3F1F69A-8785-4753-B863-ECA3E6053E12}" srcOrd="7" destOrd="0" presId="urn:microsoft.com/office/officeart/2005/8/layout/default"/>
    <dgm:cxn modelId="{30DB4BF4-8634-46ED-9425-E4743D2551C0}" type="presParOf" srcId="{07A04FF0-4A96-498B-A1ED-31B278DBB693}" destId="{E4A93053-ECF9-44BC-9288-1682169E3B19}" srcOrd="8" destOrd="0" presId="urn:microsoft.com/office/officeart/2005/8/layout/default"/>
    <dgm:cxn modelId="{482F8305-5D0D-4074-8F5B-5387A11A6A3C}" type="presParOf" srcId="{07A04FF0-4A96-498B-A1ED-31B278DBB693}" destId="{6BD3AFE7-D6D1-48A8-B662-929B23D5B803}" srcOrd="9" destOrd="0" presId="urn:microsoft.com/office/officeart/2005/8/layout/default"/>
    <dgm:cxn modelId="{86EE0E29-20EE-4663-A6BA-3E6F34506A9C}" type="presParOf" srcId="{07A04FF0-4A96-498B-A1ED-31B278DBB693}" destId="{5F96FEC2-3DBE-48CC-A2AB-00E9C0EDFF3A}" srcOrd="10" destOrd="0" presId="urn:microsoft.com/office/officeart/2005/8/layout/default"/>
    <dgm:cxn modelId="{6D942787-F1B7-4361-AE31-03BBB3857ED1}" type="presParOf" srcId="{07A04FF0-4A96-498B-A1ED-31B278DBB693}" destId="{4D561276-12A4-4C55-B545-F2558B53C7F7}" srcOrd="11" destOrd="0" presId="urn:microsoft.com/office/officeart/2005/8/layout/default"/>
    <dgm:cxn modelId="{2DAED367-22F2-4672-83B5-3023347551F4}" type="presParOf" srcId="{07A04FF0-4A96-498B-A1ED-31B278DBB693}" destId="{BC5A59C2-E22E-4A56-A958-ABBEEECD470A}" srcOrd="12" destOrd="0" presId="urn:microsoft.com/office/officeart/2005/8/layout/default"/>
    <dgm:cxn modelId="{21E2A0E6-F9E0-4523-8AE4-5086575FDD52}" type="presParOf" srcId="{07A04FF0-4A96-498B-A1ED-31B278DBB693}" destId="{A93C7B6A-7840-41A4-B3C0-DDE6D6CEB483}" srcOrd="13" destOrd="0" presId="urn:microsoft.com/office/officeart/2005/8/layout/default"/>
    <dgm:cxn modelId="{848C7D32-D214-47C0-8077-777CB25A5090}" type="presParOf" srcId="{07A04FF0-4A96-498B-A1ED-31B278DBB693}" destId="{65F908D3-855B-4C24-A32D-5D4EBA6EDE48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995366-C607-4112-844A-DE348A9D492A}">
      <dsp:nvSpPr>
        <dsp:cNvPr id="0" name=""/>
        <dsp:cNvSpPr/>
      </dsp:nvSpPr>
      <dsp:spPr>
        <a:xfrm rot="159848">
          <a:off x="-55959" y="37379"/>
          <a:ext cx="3474045" cy="232704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1B1217F-4CE6-4BDF-A281-A48142BAA00A}">
      <dsp:nvSpPr>
        <dsp:cNvPr id="0" name=""/>
        <dsp:cNvSpPr/>
      </dsp:nvSpPr>
      <dsp:spPr>
        <a:xfrm>
          <a:off x="491017" y="1476808"/>
          <a:ext cx="100523" cy="100523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F8C6A-1E78-4EED-ABA7-955206FFC780}">
      <dsp:nvSpPr>
        <dsp:cNvPr id="0" name=""/>
        <dsp:cNvSpPr/>
      </dsp:nvSpPr>
      <dsp:spPr>
        <a:xfrm>
          <a:off x="541279" y="1526472"/>
          <a:ext cx="900843" cy="698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265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>
              <a:solidFill>
                <a:srgbClr val="FF0000"/>
              </a:solidFill>
            </a:rPr>
            <a:t>US$/Tn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>
              <a:solidFill>
                <a:srgbClr val="FF0000"/>
              </a:solidFill>
            </a:rPr>
            <a:t>Gral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>
              <a:solidFill>
                <a:srgbClr val="FF0000"/>
              </a:solidFill>
            </a:rPr>
            <a:t>535</a:t>
          </a:r>
          <a:endParaRPr lang="es-AR" sz="1300" b="1" kern="1200" dirty="0">
            <a:solidFill>
              <a:srgbClr val="FF0000"/>
            </a:solidFill>
          </a:endParaRPr>
        </a:p>
      </dsp:txBody>
      <dsp:txXfrm>
        <a:off x="541279" y="1526472"/>
        <a:ext cx="900843" cy="698346"/>
      </dsp:txXfrm>
    </dsp:sp>
    <dsp:sp modelId="{92F030D6-759A-4F36-BB5C-8FAB54E2220C}">
      <dsp:nvSpPr>
        <dsp:cNvPr id="0" name=""/>
        <dsp:cNvSpPr/>
      </dsp:nvSpPr>
      <dsp:spPr>
        <a:xfrm>
          <a:off x="1378328" y="900744"/>
          <a:ext cx="181715" cy="181715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3F5E4-EBAF-4D33-9B67-8433D9F4551C}">
      <dsp:nvSpPr>
        <dsp:cNvPr id="0" name=""/>
        <dsp:cNvSpPr/>
      </dsp:nvSpPr>
      <dsp:spPr>
        <a:xfrm>
          <a:off x="1469186" y="1022409"/>
          <a:ext cx="927907" cy="13145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287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>
              <a:solidFill>
                <a:srgbClr val="7030A0"/>
              </a:solidFill>
            </a:rPr>
            <a:t>US$/Tn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>
              <a:solidFill>
                <a:srgbClr val="7030A0"/>
              </a:solidFill>
            </a:rPr>
            <a:t>AyB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>
              <a:solidFill>
                <a:srgbClr val="7030A0"/>
              </a:solidFill>
            </a:rPr>
            <a:t>567</a:t>
          </a:r>
          <a:endParaRPr lang="es-AR" sz="1300" b="1" kern="1200" dirty="0">
            <a:solidFill>
              <a:srgbClr val="7030A0"/>
            </a:solidFill>
          </a:endParaRPr>
        </a:p>
      </dsp:txBody>
      <dsp:txXfrm>
        <a:off x="1469186" y="1022409"/>
        <a:ext cx="927907" cy="1314535"/>
      </dsp:txXfrm>
    </dsp:sp>
    <dsp:sp modelId="{76D04929-72B9-4444-9C2A-4FC5F63110AC}">
      <dsp:nvSpPr>
        <dsp:cNvPr id="0" name=""/>
        <dsp:cNvSpPr/>
      </dsp:nvSpPr>
      <dsp:spPr>
        <a:xfrm>
          <a:off x="2448271" y="540703"/>
          <a:ext cx="251308" cy="251308"/>
        </a:xfrm>
        <a:prstGeom prst="ellipse">
          <a:avLst/>
        </a:prstGeom>
        <a:solidFill>
          <a:srgbClr val="00FFFF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DE2CF2-6D16-42F3-BBD8-5AE71490035D}">
      <dsp:nvSpPr>
        <dsp:cNvPr id="0" name=""/>
        <dsp:cNvSpPr/>
      </dsp:nvSpPr>
      <dsp:spPr>
        <a:xfrm>
          <a:off x="2571076" y="662369"/>
          <a:ext cx="927907" cy="16794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163" tIns="0" rIns="0" bIns="0" numCol="1" spcCol="1270" anchor="t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>
              <a:solidFill>
                <a:schemeClr val="tx1"/>
              </a:solidFill>
            </a:rPr>
            <a:t>US$/Tn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>
              <a:solidFill>
                <a:schemeClr val="tx1"/>
              </a:solidFill>
            </a:rPr>
            <a:t>ER</a:t>
          </a:r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300" b="1" kern="1200" dirty="0" smtClean="0">
              <a:solidFill>
                <a:schemeClr val="tx1"/>
              </a:solidFill>
            </a:rPr>
            <a:t>1.380</a:t>
          </a:r>
          <a:endParaRPr lang="es-AR" sz="1300" b="1" kern="1200" dirty="0">
            <a:solidFill>
              <a:schemeClr val="tx1"/>
            </a:solidFill>
          </a:endParaRPr>
        </a:p>
      </dsp:txBody>
      <dsp:txXfrm>
        <a:off x="2571076" y="662369"/>
        <a:ext cx="927907" cy="16794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A0E37-01BE-4A3A-B25C-1B406E7046A7}">
      <dsp:nvSpPr>
        <dsp:cNvPr id="0" name=""/>
        <dsp:cNvSpPr/>
      </dsp:nvSpPr>
      <dsp:spPr>
        <a:xfrm>
          <a:off x="-4155068" y="-637627"/>
          <a:ext cx="4950998" cy="4950998"/>
        </a:xfrm>
        <a:prstGeom prst="blockArc">
          <a:avLst>
            <a:gd name="adj1" fmla="val 18900000"/>
            <a:gd name="adj2" fmla="val 2700000"/>
            <a:gd name="adj3" fmla="val 436"/>
          </a:avLst>
        </a:prstGeom>
        <a:noFill/>
        <a:ln w="254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918C93-A35B-4298-8D9B-CA9974798D27}">
      <dsp:nvSpPr>
        <dsp:cNvPr id="0" name=""/>
        <dsp:cNvSpPr/>
      </dsp:nvSpPr>
      <dsp:spPr>
        <a:xfrm>
          <a:off x="511863" y="367574"/>
          <a:ext cx="4388453" cy="735148"/>
        </a:xfrm>
        <a:prstGeom prst="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52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dirty="0" smtClean="0">
              <a:latin typeface="Gadugi" panose="020B0502040204020203" pitchFamily="34" charset="0"/>
            </a:rPr>
            <a:t>COMPETITIVIDAD DE LAS CADENAS DE VALOR</a:t>
          </a:r>
          <a:endParaRPr lang="es-AR" sz="2200" kern="1200" dirty="0">
            <a:latin typeface="Gadugi" panose="020B0502040204020203" pitchFamily="34" charset="0"/>
          </a:endParaRPr>
        </a:p>
      </dsp:txBody>
      <dsp:txXfrm>
        <a:off x="511863" y="367574"/>
        <a:ext cx="4388453" cy="735148"/>
      </dsp:txXfrm>
    </dsp:sp>
    <dsp:sp modelId="{0C65ABD2-5E4B-4B22-A6A1-E2AA74DB24AB}">
      <dsp:nvSpPr>
        <dsp:cNvPr id="0" name=""/>
        <dsp:cNvSpPr/>
      </dsp:nvSpPr>
      <dsp:spPr>
        <a:xfrm>
          <a:off x="52396" y="275680"/>
          <a:ext cx="918935" cy="918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C15C0D-94E5-4985-B407-453F0F8EB6DC}">
      <dsp:nvSpPr>
        <dsp:cNvPr id="0" name=""/>
        <dsp:cNvSpPr/>
      </dsp:nvSpPr>
      <dsp:spPr>
        <a:xfrm>
          <a:off x="779090" y="1470297"/>
          <a:ext cx="4121227" cy="735148"/>
        </a:xfrm>
        <a:prstGeom prst="rect">
          <a:avLst/>
        </a:prstGeom>
        <a:solidFill>
          <a:srgbClr val="10D0D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52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dirty="0" smtClean="0">
              <a:latin typeface="Gadugi" panose="020B0502040204020203" pitchFamily="34" charset="0"/>
            </a:rPr>
            <a:t>SEGURIDAD ALIMENTARIA</a:t>
          </a:r>
          <a:endParaRPr lang="es-AR" sz="2200" kern="1200" dirty="0">
            <a:latin typeface="Gadugi" panose="020B0502040204020203" pitchFamily="34" charset="0"/>
          </a:endParaRPr>
        </a:p>
      </dsp:txBody>
      <dsp:txXfrm>
        <a:off x="779090" y="1470297"/>
        <a:ext cx="4121227" cy="735148"/>
      </dsp:txXfrm>
    </dsp:sp>
    <dsp:sp modelId="{C7AE1F28-DB7C-4C17-B6D0-D64AE076AE9D}">
      <dsp:nvSpPr>
        <dsp:cNvPr id="0" name=""/>
        <dsp:cNvSpPr/>
      </dsp:nvSpPr>
      <dsp:spPr>
        <a:xfrm>
          <a:off x="319622" y="1378403"/>
          <a:ext cx="918935" cy="918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FB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71912-6DB8-4FCE-8771-8AC9887ADEC4}">
      <dsp:nvSpPr>
        <dsp:cNvPr id="0" name=""/>
        <dsp:cNvSpPr/>
      </dsp:nvSpPr>
      <dsp:spPr>
        <a:xfrm>
          <a:off x="511863" y="2573020"/>
          <a:ext cx="4388453" cy="735148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3524" tIns="55880" rIns="55880" bIns="5588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2200" kern="1200" dirty="0" smtClean="0">
              <a:latin typeface="Gadugi" panose="020B0502040204020203" pitchFamily="34" charset="0"/>
            </a:rPr>
            <a:t>HERRAMIENTAS DE DIFERENCIACION</a:t>
          </a:r>
          <a:endParaRPr lang="es-AR" sz="2200" kern="1200" dirty="0">
            <a:latin typeface="Gadugi" panose="020B0502040204020203" pitchFamily="34" charset="0"/>
          </a:endParaRPr>
        </a:p>
      </dsp:txBody>
      <dsp:txXfrm>
        <a:off x="511863" y="2573020"/>
        <a:ext cx="4388453" cy="735148"/>
      </dsp:txXfrm>
    </dsp:sp>
    <dsp:sp modelId="{7FE578A7-DCBB-474B-A5F1-318DB0F8E0CC}">
      <dsp:nvSpPr>
        <dsp:cNvPr id="0" name=""/>
        <dsp:cNvSpPr/>
      </dsp:nvSpPr>
      <dsp:spPr>
        <a:xfrm>
          <a:off x="52396" y="2481126"/>
          <a:ext cx="918935" cy="91893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B92525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88F870-71AF-4D3E-90E9-262C077B033C}">
      <dsp:nvSpPr>
        <dsp:cNvPr id="0" name=""/>
        <dsp:cNvSpPr/>
      </dsp:nvSpPr>
      <dsp:spPr>
        <a:xfrm>
          <a:off x="0" y="762707"/>
          <a:ext cx="2008538" cy="120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Nuevo esquema de reintegros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0,5% adicional VA</a:t>
          </a:r>
          <a:endParaRPr lang="en-US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0" y="762707"/>
        <a:ext cx="2008538" cy="1205123"/>
      </dsp:txXfrm>
    </dsp:sp>
    <dsp:sp modelId="{66C93487-48C8-4959-B48B-9F0F7B5CDBBF}">
      <dsp:nvSpPr>
        <dsp:cNvPr id="0" name=""/>
        <dsp:cNvSpPr/>
      </dsp:nvSpPr>
      <dsp:spPr>
        <a:xfrm>
          <a:off x="2065862" y="762707"/>
          <a:ext cx="2008538" cy="120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Nuevos esquemas de financiamiento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FONDAGRO</a:t>
          </a:r>
          <a:endParaRPr lang="en-US" sz="1400" kern="1200" dirty="0"/>
        </a:p>
      </dsp:txBody>
      <dsp:txXfrm>
        <a:off x="2065862" y="762707"/>
        <a:ext cx="2008538" cy="1205123"/>
      </dsp:txXfrm>
    </dsp:sp>
    <dsp:sp modelId="{6A1B6CC2-D336-4D9B-A0BD-AE2B2794DD50}">
      <dsp:nvSpPr>
        <dsp:cNvPr id="0" name=""/>
        <dsp:cNvSpPr/>
      </dsp:nvSpPr>
      <dsp:spPr>
        <a:xfrm>
          <a:off x="4161792" y="762707"/>
          <a:ext cx="2008538" cy="120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Sumar Valor</a:t>
          </a:r>
          <a:endParaRPr lang="en-US" sz="1400" kern="1200" dirty="0"/>
        </a:p>
      </dsp:txBody>
      <dsp:txXfrm>
        <a:off x="4161792" y="762707"/>
        <a:ext cx="2008538" cy="1205123"/>
      </dsp:txXfrm>
    </dsp:sp>
    <dsp:sp modelId="{5E94C1D7-8507-40EF-B8C1-22DD04E1B39E}">
      <dsp:nvSpPr>
        <dsp:cNvPr id="0" name=""/>
        <dsp:cNvSpPr/>
      </dsp:nvSpPr>
      <dsp:spPr>
        <a:xfrm>
          <a:off x="0" y="2063621"/>
          <a:ext cx="2008538" cy="120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Escuela de Negocios</a:t>
          </a:r>
          <a:endParaRPr lang="en-US" sz="1400" kern="1200" dirty="0"/>
        </a:p>
      </dsp:txBody>
      <dsp:txXfrm>
        <a:off x="0" y="2063621"/>
        <a:ext cx="2008538" cy="1205123"/>
      </dsp:txXfrm>
    </dsp:sp>
    <dsp:sp modelId="{E4A93053-ECF9-44BC-9288-1682169E3B19}">
      <dsp:nvSpPr>
        <dsp:cNvPr id="0" name=""/>
        <dsp:cNvSpPr/>
      </dsp:nvSpPr>
      <dsp:spPr>
        <a:xfrm>
          <a:off x="2088237" y="2088230"/>
          <a:ext cx="2008538" cy="120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Mesas por cadena: eje competitividad sectorial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 Cadenas</a:t>
          </a:r>
          <a:endParaRPr lang="en-US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088237" y="2088230"/>
        <a:ext cx="2008538" cy="1205123"/>
      </dsp:txXfrm>
    </dsp:sp>
    <dsp:sp modelId="{5F96FEC2-3DBE-48CC-A2AB-00E9C0EDFF3A}">
      <dsp:nvSpPr>
        <dsp:cNvPr id="0" name=""/>
        <dsp:cNvSpPr/>
      </dsp:nvSpPr>
      <dsp:spPr>
        <a:xfrm>
          <a:off x="2564240" y="3760916"/>
          <a:ext cx="2008538" cy="120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El Mercado en tu Barrio</a:t>
          </a:r>
          <a:endParaRPr lang="en-US" sz="1400" kern="1200" dirty="0"/>
        </a:p>
      </dsp:txBody>
      <dsp:txXfrm>
        <a:off x="2564240" y="3760916"/>
        <a:ext cx="2008538" cy="1205123"/>
      </dsp:txXfrm>
    </dsp:sp>
    <dsp:sp modelId="{BC5A59C2-E22E-4A56-A958-ABBEEECD470A}">
      <dsp:nvSpPr>
        <dsp:cNvPr id="0" name=""/>
        <dsp:cNvSpPr/>
      </dsp:nvSpPr>
      <dsp:spPr>
        <a:xfrm>
          <a:off x="262415" y="3744414"/>
          <a:ext cx="2008538" cy="120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Placeres Regionales</a:t>
          </a:r>
          <a:endParaRPr lang="en-US" sz="1400" kern="1200" dirty="0"/>
        </a:p>
      </dsp:txBody>
      <dsp:txXfrm>
        <a:off x="262415" y="3744414"/>
        <a:ext cx="2008538" cy="1205123"/>
      </dsp:txXfrm>
    </dsp:sp>
    <dsp:sp modelId="{65F908D3-855B-4C24-A32D-5D4EBA6EDE48}">
      <dsp:nvSpPr>
        <dsp:cNvPr id="0" name=""/>
        <dsp:cNvSpPr/>
      </dsp:nvSpPr>
      <dsp:spPr>
        <a:xfrm>
          <a:off x="4126763" y="2088238"/>
          <a:ext cx="2008538" cy="12051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Programa de Pérdidas y Desperdicios de Alimentos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AR" sz="1400" kern="1200" dirty="0" smtClean="0"/>
            <a:t>Valoremos los Alimentos</a:t>
          </a:r>
          <a:endParaRPr lang="en-US" sz="1400" kern="1200" dirty="0"/>
        </a:p>
      </dsp:txBody>
      <dsp:txXfrm>
        <a:off x="4126763" y="2088238"/>
        <a:ext cx="2008538" cy="12051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6211" cy="497524"/>
          </a:xfrm>
          <a:prstGeom prst="rect">
            <a:avLst/>
          </a:prstGeom>
        </p:spPr>
        <p:txBody>
          <a:bodyPr vert="horz" lIns="90681" tIns="45341" rIns="90681" bIns="4534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62068" y="0"/>
            <a:ext cx="2956210" cy="497524"/>
          </a:xfrm>
          <a:prstGeom prst="rect">
            <a:avLst/>
          </a:prstGeom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34CEAAE-31F0-4F72-9DF1-F49319A32EBD}" type="datetimeFigureOut">
              <a:rPr lang="es-AR" altLang="es-AR"/>
              <a:pPr>
                <a:defRPr/>
              </a:pPr>
              <a:t>22/05/2017</a:t>
            </a:fld>
            <a:endParaRPr lang="es-AR" alt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81" tIns="45341" rIns="90681" bIns="45341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1828" y="4717734"/>
            <a:ext cx="5456245" cy="4468177"/>
          </a:xfrm>
          <a:prstGeom prst="rect">
            <a:avLst/>
          </a:prstGeom>
        </p:spPr>
        <p:txBody>
          <a:bodyPr vert="horz" wrap="square" lIns="90681" tIns="45341" rIns="90681" bIns="453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noProof="0" smtClean="0"/>
              <a:t>Haga clic para modificar el estilo de texto del patrón</a:t>
            </a:r>
          </a:p>
          <a:p>
            <a:pPr lvl="1"/>
            <a:r>
              <a:rPr lang="es-ES" altLang="es-AR" noProof="0" smtClean="0"/>
              <a:t>Segundo nivel</a:t>
            </a:r>
          </a:p>
          <a:p>
            <a:pPr lvl="2"/>
            <a:r>
              <a:rPr lang="es-ES" altLang="es-AR" noProof="0" smtClean="0"/>
              <a:t>Tercer nivel</a:t>
            </a:r>
          </a:p>
          <a:p>
            <a:pPr lvl="3"/>
            <a:r>
              <a:rPr lang="es-ES" altLang="es-AR" noProof="0" smtClean="0"/>
              <a:t>Cuarto nivel</a:t>
            </a:r>
          </a:p>
          <a:p>
            <a:pPr lvl="4"/>
            <a:r>
              <a:rPr lang="es-ES" altLang="es-AR" noProof="0" smtClean="0"/>
              <a:t>Quinto nivel</a:t>
            </a:r>
            <a:endParaRPr lang="es-AR" altLang="es-AR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2287"/>
            <a:ext cx="2956211" cy="497524"/>
          </a:xfrm>
          <a:prstGeom prst="rect">
            <a:avLst/>
          </a:prstGeom>
        </p:spPr>
        <p:txBody>
          <a:bodyPr vert="horz" lIns="90681" tIns="45341" rIns="90681" bIns="4534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62068" y="9432287"/>
            <a:ext cx="2956210" cy="497524"/>
          </a:xfrm>
          <a:prstGeom prst="rect">
            <a:avLst/>
          </a:prstGeom>
        </p:spPr>
        <p:txBody>
          <a:bodyPr vert="horz" wrap="square" lIns="90681" tIns="45341" rIns="90681" bIns="453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0AF3B5D-34F3-4666-92D3-FCD86B2FEA19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  <p:extLst>
      <p:ext uri="{BB962C8B-B14F-4D97-AF65-F5344CB8AC3E}">
        <p14:creationId xmlns:p14="http://schemas.microsoft.com/office/powerpoint/2010/main" val="36051449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POWERPOINT_Ministerio de Agroindustria-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POWERPOINT_Ministerio de Agroindustria_FINALES-08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1588"/>
            <a:ext cx="9144001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1F3CE-7ECB-468E-A951-BB5EB1BEB666}" type="datetimeFigureOut">
              <a:rPr lang="es-AR" altLang="es-AR"/>
              <a:pPr>
                <a:defRPr/>
              </a:pPr>
              <a:t>22/05/2017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887808-939F-4814-B8FA-B4315B10EBAE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C54DB-2BF1-4A60-9772-6F1723F253A8}" type="datetimeFigureOut">
              <a:rPr lang="en-US" altLang="en-US"/>
              <a:pPr>
                <a:defRPr/>
              </a:pPr>
              <a:t>5/22/2017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D1123-0B8B-46B2-9129-C51DB832035F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POWERPOINT_Ministerio de Agroindustria-0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POWERPOINT_Ministerio de Agroindustria_FINALES-08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1588"/>
            <a:ext cx="9144001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36808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6" descr="POWERPOINT_LOGO200-0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 descr="POWERPOINT_Ministerio de Agroindustria_FINALES-08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1113" y="-1588"/>
            <a:ext cx="9144001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621B8-FABB-46E1-B47C-9D1F26D859E3}" type="datetimeFigureOut">
              <a:rPr lang="es-AR" altLang="es-AR"/>
              <a:pPr>
                <a:defRPr/>
              </a:pPr>
              <a:t>22/05/2017</a:t>
            </a:fld>
            <a:endParaRPr lang="es-AR" alt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67E26-EADB-4DA7-9C9B-DB960487C8D3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9BDEE-FC10-4B8F-82EE-A78EF89FC58E}" type="datetimeFigureOut">
              <a:rPr lang="es-AR" altLang="es-AR"/>
              <a:pPr>
                <a:defRPr/>
              </a:pPr>
              <a:t>22/05/2017</a:t>
            </a:fld>
            <a:endParaRPr lang="es-AR" altLang="es-AR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B2D36-605C-4779-8D4B-942648F85968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C932D-4000-4747-9B74-6AE8C6E48C12}" type="datetimeFigureOut">
              <a:rPr lang="es-AR" altLang="es-AR"/>
              <a:pPr>
                <a:defRPr/>
              </a:pPr>
              <a:t>22/05/2017</a:t>
            </a:fld>
            <a:endParaRPr lang="es-AR" altLang="es-AR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DE1AA-1BA3-40DE-8328-F4CB1CCEB118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11F43-D4AB-4460-9838-E9A786E0CD44}" type="datetimeFigureOut">
              <a:rPr lang="es-AR" altLang="es-AR"/>
              <a:pPr>
                <a:defRPr/>
              </a:pPr>
              <a:t>22/05/2017</a:t>
            </a:fld>
            <a:endParaRPr lang="es-AR" altLang="es-AR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2C411-98E4-4440-A0CD-ADDC492D2676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1BB23-12B7-4699-95D3-7B133B613B76}" type="datetimeFigureOut">
              <a:rPr lang="es-AR" altLang="es-AR"/>
              <a:pPr>
                <a:defRPr/>
              </a:pPr>
              <a:t>22/05/2017</a:t>
            </a:fld>
            <a:endParaRPr lang="es-AR" alt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83A5B-505E-4119-8B5D-75D139F417E6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AR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D276-737D-46FA-9083-481ADFFA37A6}" type="datetimeFigureOut">
              <a:rPr lang="es-AR" altLang="es-AR"/>
              <a:pPr>
                <a:defRPr/>
              </a:pPr>
              <a:t>22/05/2017</a:t>
            </a:fld>
            <a:endParaRPr lang="es-AR" altLang="es-AR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B7A92-E0CD-40A7-87AE-EABBD29142E1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B143-65F5-4125-9D14-211953D803D6}" type="datetimeFigureOut">
              <a:rPr lang="es-AR" altLang="es-AR"/>
              <a:pPr>
                <a:defRPr/>
              </a:pPr>
              <a:t>22/05/2017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3FDBC-2B4B-4868-ABDF-CE24FDB132CB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título del patrón</a:t>
            </a:r>
            <a:endParaRPr lang="es-AR" altLang="es-AR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AR" smtClean="0"/>
              <a:t>Haga clic para modificar el estilo de texto del patrón</a:t>
            </a:r>
          </a:p>
          <a:p>
            <a:pPr lvl="1"/>
            <a:r>
              <a:rPr lang="es-ES" altLang="es-AR" smtClean="0"/>
              <a:t>Segundo nivel</a:t>
            </a:r>
          </a:p>
          <a:p>
            <a:pPr lvl="2"/>
            <a:r>
              <a:rPr lang="es-ES" altLang="es-AR" smtClean="0"/>
              <a:t>Tercer nivel</a:t>
            </a:r>
          </a:p>
          <a:p>
            <a:pPr lvl="3"/>
            <a:r>
              <a:rPr lang="es-ES" altLang="es-AR" smtClean="0"/>
              <a:t>Cuarto nivel</a:t>
            </a:r>
          </a:p>
          <a:p>
            <a:pPr lvl="4"/>
            <a:r>
              <a:rPr lang="es-ES" altLang="es-AR" smtClean="0"/>
              <a:t>Quinto nivel</a:t>
            </a:r>
            <a:endParaRPr lang="es-AR" altLang="es-AR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18E32-831F-41E6-86CE-7E97362242C3}" type="datetimeFigureOut">
              <a:rPr lang="es-AR" altLang="es-AR"/>
              <a:pPr>
                <a:defRPr/>
              </a:pPr>
              <a:t>22/05/2017</a:t>
            </a:fld>
            <a:endParaRPr lang="es-AR" alt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F3F91B-70AB-4BE4-A89E-F928A4E6699E}" type="slidenum">
              <a:rPr lang="es-AR" altLang="es-AR"/>
              <a:pPr>
                <a:defRPr/>
              </a:pPr>
              <a:t>‹Nº›</a:t>
            </a:fld>
            <a:endParaRPr lang="es-AR" altLang="es-AR"/>
          </a:p>
        </p:txBody>
      </p:sp>
      <p:pic>
        <p:nvPicPr>
          <p:cNvPr id="1031" name="Picture 3" descr="POWERPOINT_Ministerio de Agroindustria_FINALES-08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11113" y="-1588"/>
            <a:ext cx="9144001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46" r:id="rId1"/>
    <p:sldLayoutId id="214748424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8" r:id="rId11"/>
    <p:sldLayoutId id="214748424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18" Type="http://schemas.openxmlformats.org/officeDocument/2006/relationships/image" Target="../media/image54.jpeg"/><Relationship Id="rId3" Type="http://schemas.openxmlformats.org/officeDocument/2006/relationships/image" Target="../media/image41.png"/><Relationship Id="rId21" Type="http://schemas.openxmlformats.org/officeDocument/2006/relationships/image" Target="../media/image56.jpe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hyperlink" Target="http://www.alimentosargentinos.gob.ar/HomeAlimentos/ValoremoslosAlimentos/pdf/manual-aprovechar.pdf" TargetMode="External"/><Relationship Id="rId2" Type="http://schemas.openxmlformats.org/officeDocument/2006/relationships/image" Target="../media/image40.jpeg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hyperlink" Target="http://www.alimentosargentinos.gob.ar/HomeAlimentos/Publicaciones/revista.php" TargetMode="External"/><Relationship Id="rId10" Type="http://schemas.openxmlformats.org/officeDocument/2006/relationships/image" Target="../media/image48.png"/><Relationship Id="rId19" Type="http://schemas.openxmlformats.org/officeDocument/2006/relationships/hyperlink" Target="http://www.alimentosargentinos.gob.ar/HomeAlimentos/Publicaciones/intranet/info%20agroalimentos/Infodegestionsubse%201.pdf" TargetMode="External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oindustria.gob.ar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_Ministerio de Agroindustria_FINALES-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66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24049"/>
            <a:ext cx="79023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Las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tendencias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de la </a:t>
            </a:r>
            <a:r>
              <a:rPr lang="en-US" sz="2800" dirty="0" err="1" smtClean="0">
                <a:solidFill>
                  <a:schemeClr val="bg1"/>
                </a:solidFill>
                <a:latin typeface="Arial"/>
                <a:cs typeface="Arial"/>
              </a:rPr>
              <a:t>Industria</a:t>
            </a: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 de 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Alimentos y Bebidas</a:t>
            </a:r>
          </a:p>
          <a:p>
            <a:pPr algn="r"/>
            <a:endParaRPr lang="en-US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r>
              <a:rPr lang="en-US" sz="2600" dirty="0" smtClean="0">
                <a:solidFill>
                  <a:schemeClr val="bg1"/>
                </a:solidFill>
                <a:latin typeface="Arial"/>
                <a:cs typeface="Arial"/>
              </a:rPr>
              <a:t>Ing. Mercedes Nimo</a:t>
            </a:r>
            <a:endParaRPr lang="en-US" sz="2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11" descr="Imagen 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431" y="375416"/>
            <a:ext cx="1915153" cy="1313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nbonvi\Documents\IMAGENES &amp; FOTOS\Eco Regionales\FOTOS Eco Reg\DSC035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091" y="375417"/>
            <a:ext cx="1704069" cy="13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bonvi\Documents\IMAGENES &amp; FOTOS\Eco Regionales\FOTOS Eco Reg\Empaque_seleccion_naranjas baja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298" y="385041"/>
            <a:ext cx="1918800" cy="130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bonvi\Documents\IMAGENES &amp; FOTOS\Eco Regionales\FOTOS Eco Reg\foto13 Fabricación Queso Pasta Dura baja Q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4" r="9849" b="14995"/>
          <a:stretch/>
        </p:blipFill>
        <p:spPr bwMode="auto">
          <a:xfrm>
            <a:off x="3" y="375417"/>
            <a:ext cx="1919757" cy="131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nbonvi\Documents\IMAGENES &amp; FOTOS\Eco Regionales\FOTOS Eco Reg\Secuencia extracción 5 bajaQ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20" y="375417"/>
            <a:ext cx="1719671" cy="131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8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Rectángulo"/>
          <p:cNvSpPr>
            <a:spLocks noChangeArrowheads="1"/>
          </p:cNvSpPr>
          <p:nvPr/>
        </p:nvSpPr>
        <p:spPr bwMode="auto">
          <a:xfrm>
            <a:off x="151926" y="1212077"/>
            <a:ext cx="3744416" cy="480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AR" altLang="es-AR" sz="2000" b="1" dirty="0">
                <a:solidFill>
                  <a:srgbClr val="C00000"/>
                </a:solidFill>
                <a:latin typeface="Calibri Light" pitchFamily="34" charset="0"/>
              </a:rPr>
              <a:t>PRINCIPALES PRODUCTOS EXPORTADOS </a:t>
            </a:r>
            <a:r>
              <a:rPr lang="es-AR" altLang="es-AR" sz="2000" b="1" dirty="0" smtClean="0">
                <a:solidFill>
                  <a:srgbClr val="C00000"/>
                </a:solidFill>
                <a:latin typeface="Calibri Light" pitchFamily="34" charset="0"/>
              </a:rPr>
              <a:t>AYB</a:t>
            </a:r>
            <a:endParaRPr lang="es-AR" altLang="es-AR" sz="2000" b="1" dirty="0">
              <a:solidFill>
                <a:srgbClr val="C00000"/>
              </a:solidFill>
              <a:latin typeface="Calibri Light" pitchFamily="34" charset="0"/>
            </a:endParaRPr>
          </a:p>
          <a:p>
            <a:pPr algn="just">
              <a:buNone/>
            </a:pPr>
            <a:endParaRPr lang="es-AR" sz="12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1800" dirty="0"/>
              <a:t>Residuos y subproductos de </a:t>
            </a:r>
            <a:r>
              <a:rPr lang="es-AR" sz="1800" dirty="0" smtClean="0"/>
              <a:t>soja (39,1%),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1800" dirty="0" smtClean="0"/>
              <a:t>Aceite de Soja (14,5%)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1800" dirty="0" smtClean="0"/>
              <a:t>Productos de la pesca (7,4%),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1800" dirty="0" smtClean="0"/>
              <a:t>Carne bovina (4,7%),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1800" dirty="0" smtClean="0"/>
              <a:t>Vino (2,9%),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1800" dirty="0" smtClean="0"/>
              <a:t>Aceite de Girasol (2,4%),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1800" dirty="0" smtClean="0"/>
              <a:t>Preparaciones de Maní  (2,0%),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1800" dirty="0" smtClean="0"/>
              <a:t>Pera  (2,0%),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1800" dirty="0" smtClean="0"/>
              <a:t>Garbanzo (1,7%),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AR" sz="1800" dirty="0" smtClean="0"/>
              <a:t>Ajo (1,6%) 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s-AR" altLang="es-AR" sz="1800" b="1" dirty="0" smtClean="0">
              <a:solidFill>
                <a:srgbClr val="00B050"/>
              </a:solidFill>
              <a:latin typeface="Calibri Light" pitchFamily="34" charset="0"/>
            </a:endParaRP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2915816" y="1412776"/>
            <a:ext cx="58457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COMERCIO EXTERIOR 1° TRIMESTRE 2017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779912" y="5373216"/>
            <a:ext cx="5184576" cy="646331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AR" dirty="0">
                <a:solidFill>
                  <a:srgbClr val="C00000"/>
                </a:solidFill>
              </a:rPr>
              <a:t>En conjunto representan el </a:t>
            </a:r>
            <a:r>
              <a:rPr lang="es-AR" dirty="0" smtClean="0">
                <a:solidFill>
                  <a:srgbClr val="C00000"/>
                </a:solidFill>
              </a:rPr>
              <a:t>78% </a:t>
            </a:r>
            <a:r>
              <a:rPr lang="es-AR" dirty="0">
                <a:solidFill>
                  <a:srgbClr val="C00000"/>
                </a:solidFill>
              </a:rPr>
              <a:t>del total de las ventas externas de productos </a:t>
            </a:r>
            <a:r>
              <a:rPr lang="es-AR" dirty="0" err="1" smtClean="0">
                <a:solidFill>
                  <a:srgbClr val="C00000"/>
                </a:solidFill>
              </a:rPr>
              <a:t>AyB</a:t>
            </a:r>
            <a:r>
              <a:rPr lang="es-AR" dirty="0" smtClean="0">
                <a:solidFill>
                  <a:srgbClr val="C00000"/>
                </a:solidFill>
              </a:rPr>
              <a:t>.</a:t>
            </a:r>
            <a:endParaRPr lang="es-AR" dirty="0">
              <a:solidFill>
                <a:srgbClr val="C00000"/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72393" y="261938"/>
            <a:ext cx="639189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 Y BEBIDAS ARGENTINOS EN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CIFRAS: 2017</a:t>
            </a:r>
            <a:endParaRPr lang="en-US" alt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5048" y="1869443"/>
            <a:ext cx="4450466" cy="30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0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2" y="1904367"/>
            <a:ext cx="5400600" cy="326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6 Rectángulo"/>
          <p:cNvSpPr>
            <a:spLocks noChangeArrowheads="1"/>
          </p:cNvSpPr>
          <p:nvPr/>
        </p:nvSpPr>
        <p:spPr bwMode="auto">
          <a:xfrm>
            <a:off x="1431208" y="696990"/>
            <a:ext cx="5472608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AR" altLang="en-US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EXPORTACIONES AYB REGIONALES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s-AR" alt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4" name="Flecha curvada hacia la izquierda 24"/>
          <p:cNvSpPr/>
          <p:nvPr/>
        </p:nvSpPr>
        <p:spPr>
          <a:xfrm rot="16200000">
            <a:off x="2970188" y="2035621"/>
            <a:ext cx="330200" cy="792088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chemeClr val="tx1"/>
              </a:solidFill>
            </a:endParaRPr>
          </a:p>
        </p:txBody>
      </p:sp>
      <p:sp>
        <p:nvSpPr>
          <p:cNvPr id="5" name="Rectángulo 7"/>
          <p:cNvSpPr/>
          <p:nvPr/>
        </p:nvSpPr>
        <p:spPr>
          <a:xfrm>
            <a:off x="5940151" y="2845112"/>
            <a:ext cx="29698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 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% de </a:t>
            </a:r>
            <a:r>
              <a:rPr lang="es-A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</a:p>
          <a:p>
            <a:pPr>
              <a:defRPr/>
            </a:pPr>
            <a:r>
              <a:rPr lang="es-AR" dirty="0" smtClean="0">
                <a:latin typeface="Arial" panose="020B0604020202020204" pitchFamily="34" charset="0"/>
                <a:cs typeface="Arial" panose="020B0604020202020204" pitchFamily="34" charset="0"/>
              </a:rPr>
              <a:t>12% del  Total (valor)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2 Rectángulo"/>
          <p:cNvSpPr/>
          <p:nvPr/>
        </p:nvSpPr>
        <p:spPr>
          <a:xfrm>
            <a:off x="4394328" y="1135219"/>
            <a:ext cx="4672863" cy="1323439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>
                <a:latin typeface="Calibri Light" pitchFamily="34" charset="0"/>
              </a:rPr>
              <a:t>Variación </a:t>
            </a:r>
            <a:r>
              <a:rPr lang="es-AR" sz="2000" b="1" dirty="0" smtClean="0">
                <a:latin typeface="Calibri Light" pitchFamily="34" charset="0"/>
              </a:rPr>
              <a:t>2016 </a:t>
            </a:r>
            <a:r>
              <a:rPr lang="es-AR" sz="2000" b="1" dirty="0">
                <a:latin typeface="Calibri Light" pitchFamily="34" charset="0"/>
              </a:rPr>
              <a:t>vs 2015</a:t>
            </a:r>
          </a:p>
          <a:p>
            <a:pPr>
              <a:defRPr/>
            </a:pPr>
            <a:r>
              <a:rPr lang="es-AR" sz="2000" b="1" dirty="0">
                <a:solidFill>
                  <a:srgbClr val="00B050"/>
                </a:solidFill>
                <a:latin typeface="Calibri Light" pitchFamily="34" charset="0"/>
              </a:rPr>
              <a:t>+</a:t>
            </a:r>
            <a:r>
              <a:rPr lang="es-AR" sz="2000" b="1" dirty="0" smtClean="0">
                <a:solidFill>
                  <a:srgbClr val="00B050"/>
                </a:solidFill>
                <a:latin typeface="Calibri Light" pitchFamily="34" charset="0"/>
              </a:rPr>
              <a:t>21 </a:t>
            </a:r>
            <a:r>
              <a:rPr lang="es-AR" sz="2000" dirty="0">
                <a:latin typeface="Calibri Light" pitchFamily="34" charset="0"/>
              </a:rPr>
              <a:t>Volumen</a:t>
            </a:r>
            <a:endParaRPr lang="es-AR" sz="2000" b="1" dirty="0">
              <a:latin typeface="Calibri Light" pitchFamily="34" charset="0"/>
            </a:endParaRPr>
          </a:p>
          <a:p>
            <a:pPr>
              <a:defRPr/>
            </a:pPr>
            <a:r>
              <a:rPr lang="es-AR" sz="2000" b="1" dirty="0">
                <a:solidFill>
                  <a:srgbClr val="00B050"/>
                </a:solidFill>
                <a:latin typeface="Calibri Light" pitchFamily="34" charset="0"/>
              </a:rPr>
              <a:t>+</a:t>
            </a:r>
            <a:r>
              <a:rPr lang="es-AR" sz="2000" b="1" dirty="0" smtClean="0">
                <a:solidFill>
                  <a:srgbClr val="00B050"/>
                </a:solidFill>
                <a:latin typeface="Calibri Light" pitchFamily="34" charset="0"/>
              </a:rPr>
              <a:t>12%  </a:t>
            </a:r>
            <a:r>
              <a:rPr lang="es-AR" sz="2000" dirty="0">
                <a:latin typeface="Calibri Light" pitchFamily="34" charset="0"/>
              </a:rPr>
              <a:t>Valor</a:t>
            </a:r>
            <a:endParaRPr lang="es-AR" sz="2000" b="1" dirty="0">
              <a:latin typeface="Calibri Light" pitchFamily="34" charset="0"/>
            </a:endParaRPr>
          </a:p>
          <a:p>
            <a:pPr>
              <a:defRPr/>
            </a:pPr>
            <a:r>
              <a:rPr lang="es-AR" sz="2000" b="1" dirty="0" smtClean="0">
                <a:solidFill>
                  <a:schemeClr val="accent2"/>
                </a:solidFill>
                <a:latin typeface="Calibri Light" pitchFamily="34" charset="0"/>
              </a:rPr>
              <a:t>-8% </a:t>
            </a:r>
            <a:r>
              <a:rPr lang="es-AR" sz="2000" dirty="0">
                <a:latin typeface="Calibri Light" pitchFamily="34" charset="0"/>
              </a:rPr>
              <a:t>Precio Promedio</a:t>
            </a:r>
            <a:endParaRPr lang="es-AR" sz="2000" b="1" dirty="0">
              <a:latin typeface="Calibri Light" pitchFamily="34" charset="0"/>
            </a:endParaRPr>
          </a:p>
        </p:txBody>
      </p:sp>
      <p:sp>
        <p:nvSpPr>
          <p:cNvPr id="12" name="2 Marcador de contenido"/>
          <p:cNvSpPr txBox="1">
            <a:spLocks/>
          </p:cNvSpPr>
          <p:nvPr/>
        </p:nvSpPr>
        <p:spPr bwMode="auto">
          <a:xfrm>
            <a:off x="822563" y="5041107"/>
            <a:ext cx="2627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s-AR" sz="1100" dirty="0" err="1"/>
              <a:t>Fuente</a:t>
            </a:r>
            <a:r>
              <a:rPr lang="en-US" altLang="es-AR" sz="1100" dirty="0"/>
              <a:t>: </a:t>
            </a:r>
            <a:r>
              <a:rPr lang="en-US" altLang="es-AR" sz="1100" dirty="0" err="1"/>
              <a:t>SSAyB</a:t>
            </a:r>
            <a:r>
              <a:rPr lang="en-US" altLang="es-AR" sz="1100" dirty="0"/>
              <a:t> en base a </a:t>
            </a:r>
            <a:r>
              <a:rPr lang="es-AR" altLang="es-AR" sz="1100" dirty="0"/>
              <a:t>INDEC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5584909" y="3645024"/>
            <a:ext cx="3402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PRESENTARON EL MAYOR CRECIMIENTO INTERANUAL</a:t>
            </a:r>
          </a:p>
        </p:txBody>
      </p:sp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72393" y="261938"/>
            <a:ext cx="531177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 Y BEBIDAS ARGENTINOS EN CIFRAS</a:t>
            </a:r>
          </a:p>
        </p:txBody>
      </p:sp>
      <p:graphicFrame>
        <p:nvGraphicFramePr>
          <p:cNvPr id="17" name="Diagrama 3"/>
          <p:cNvGraphicFramePr/>
          <p:nvPr>
            <p:extLst>
              <p:ext uri="{D42A27DB-BD31-4B8C-83A1-F6EECF244321}">
                <p14:modId xmlns:p14="http://schemas.microsoft.com/office/powerpoint/2010/main" val="3880649310"/>
              </p:ext>
            </p:extLst>
          </p:nvPr>
        </p:nvGraphicFramePr>
        <p:xfrm>
          <a:off x="4943116" y="4283338"/>
          <a:ext cx="3866280" cy="2446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13 Rectángulo"/>
          <p:cNvSpPr/>
          <p:nvPr/>
        </p:nvSpPr>
        <p:spPr>
          <a:xfrm>
            <a:off x="2427597" y="170431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A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12% Valor</a:t>
            </a:r>
            <a:endParaRPr lang="es-AR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Más"/>
          <p:cNvSpPr/>
          <p:nvPr/>
        </p:nvSpPr>
        <p:spPr>
          <a:xfrm>
            <a:off x="2131898" y="1704312"/>
            <a:ext cx="324493" cy="426005"/>
          </a:xfrm>
          <a:prstGeom prst="mathPlus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Flecha curvada hacia la izquierda 24"/>
          <p:cNvSpPr/>
          <p:nvPr/>
        </p:nvSpPr>
        <p:spPr>
          <a:xfrm rot="18758784">
            <a:off x="7054312" y="1650777"/>
            <a:ext cx="599738" cy="1206313"/>
          </a:xfrm>
          <a:prstGeom prst="curvedLef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>
              <a:solidFill>
                <a:schemeClr val="tx1"/>
              </a:solidFill>
            </a:endParaRPr>
          </a:p>
        </p:txBody>
      </p:sp>
      <p:sp>
        <p:nvSpPr>
          <p:cNvPr id="7" name="6 Llamada rectangular redondeada"/>
          <p:cNvSpPr/>
          <p:nvPr/>
        </p:nvSpPr>
        <p:spPr>
          <a:xfrm>
            <a:off x="1219739" y="5548064"/>
            <a:ext cx="2415716" cy="864096"/>
          </a:xfrm>
          <a:prstGeom prst="wedgeRoundRectCallout">
            <a:avLst>
              <a:gd name="adj1" fmla="val 220434"/>
              <a:gd name="adj2" fmla="val -688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Las ER son las que más VA generan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18 Imagen" descr="EconomiasR-01 (1)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84368" y="5635806"/>
            <a:ext cx="1102861" cy="110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"/>
          <p:cNvSpPr txBox="1">
            <a:spLocks noChangeArrowheads="1"/>
          </p:cNvSpPr>
          <p:nvPr/>
        </p:nvSpPr>
        <p:spPr bwMode="auto">
          <a:xfrm>
            <a:off x="772393" y="261938"/>
            <a:ext cx="6485784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 Y BEBIDAS ARGENTINOS EN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CIFRAS: 2017</a:t>
            </a:r>
            <a:endParaRPr lang="en-US" alt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683568" y="1271729"/>
            <a:ext cx="30409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 smtClean="0"/>
              <a:t>EVOLUCIÓN TRIMESTRAL</a:t>
            </a:r>
            <a:endParaRPr lang="es-AR" b="1" i="1" dirty="0"/>
          </a:p>
        </p:txBody>
      </p:sp>
      <p:sp>
        <p:nvSpPr>
          <p:cNvPr id="36" name="2 Marcador de contenido"/>
          <p:cNvSpPr txBox="1">
            <a:spLocks/>
          </p:cNvSpPr>
          <p:nvPr/>
        </p:nvSpPr>
        <p:spPr bwMode="auto">
          <a:xfrm>
            <a:off x="59319" y="6237312"/>
            <a:ext cx="2627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s-AR" sz="1100" dirty="0" err="1"/>
              <a:t>Fuente</a:t>
            </a:r>
            <a:r>
              <a:rPr lang="en-US" altLang="es-AR" sz="1100" dirty="0"/>
              <a:t>: </a:t>
            </a:r>
            <a:r>
              <a:rPr lang="en-US" altLang="es-AR" sz="1100" dirty="0" err="1"/>
              <a:t>SSAyB</a:t>
            </a:r>
            <a:r>
              <a:rPr lang="en-US" altLang="es-AR" sz="1100" dirty="0"/>
              <a:t> en base a </a:t>
            </a:r>
            <a:r>
              <a:rPr lang="es-AR" altLang="es-AR" sz="1100" dirty="0"/>
              <a:t>INDEC</a:t>
            </a:r>
          </a:p>
        </p:txBody>
      </p:sp>
      <p:sp>
        <p:nvSpPr>
          <p:cNvPr id="31" name="16 Rectángulo"/>
          <p:cNvSpPr>
            <a:spLocks noChangeArrowheads="1"/>
          </p:cNvSpPr>
          <p:nvPr/>
        </p:nvSpPr>
        <p:spPr bwMode="auto">
          <a:xfrm>
            <a:off x="-236525" y="826888"/>
            <a:ext cx="66247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AR" altLang="en-US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EXPORTACIONES PRODUCTOS DE </a:t>
            </a:r>
            <a:r>
              <a:rPr lang="es-AR" altLang="en-US" sz="18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s-AR" altLang="en-US" sz="18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AR" altLang="en-US" sz="1800" dirty="0" smtClean="0">
              <a:solidFill>
                <a:srgbClr val="C00000"/>
              </a:solidFill>
            </a:endParaRPr>
          </a:p>
        </p:txBody>
      </p:sp>
      <p:sp>
        <p:nvSpPr>
          <p:cNvPr id="38" name="9 Elipse"/>
          <p:cNvSpPr/>
          <p:nvPr/>
        </p:nvSpPr>
        <p:spPr>
          <a:xfrm>
            <a:off x="5625422" y="1192290"/>
            <a:ext cx="3024335" cy="2430234"/>
          </a:xfrm>
          <a:prstGeom prst="ellipse">
            <a:avLst/>
          </a:prstGeom>
          <a:solidFill>
            <a:schemeClr val="accent1"/>
          </a:solidFill>
          <a:scene3d>
            <a:camera prst="orthographicFront">
              <a:rot lat="1800000" lon="1200000" rev="24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 anchorCtr="0"/>
          <a:lstStyle/>
          <a:p>
            <a:pPr algn="ctr"/>
            <a:r>
              <a:rPr lang="es-A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el I </a:t>
            </a:r>
            <a:r>
              <a:rPr lang="es-AR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s-AR" sz="1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rim</a:t>
            </a:r>
            <a:r>
              <a:rPr lang="es-AR" sz="1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2017 se registró el precio promedio de exportación más alto del período (1.559 USD FOB/Ton.</a:t>
            </a:r>
            <a:r>
              <a:rPr lang="es-AR" sz="1400" dirty="0" smtClean="0">
                <a:solidFill>
                  <a:schemeClr val="bg1"/>
                </a:solidFill>
              </a:rPr>
              <a:t>)</a:t>
            </a:r>
            <a:endParaRPr lang="es-AR" sz="14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9" y="1654339"/>
            <a:ext cx="5566103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20 Rectángulo"/>
          <p:cNvSpPr/>
          <p:nvPr/>
        </p:nvSpPr>
        <p:spPr>
          <a:xfrm>
            <a:off x="1535676" y="5040264"/>
            <a:ext cx="3080334" cy="1077218"/>
          </a:xfrm>
          <a:prstGeom prst="rect">
            <a:avLst/>
          </a:prstGeom>
          <a:ln w="38100">
            <a:solidFill>
              <a:srgbClr val="B3DCE7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600" b="1" dirty="0"/>
              <a:t>Variación </a:t>
            </a:r>
            <a:r>
              <a:rPr lang="es-AR" sz="1600" b="1" dirty="0" smtClean="0"/>
              <a:t>I </a:t>
            </a:r>
            <a:r>
              <a:rPr lang="es-AR" sz="1600" b="1" dirty="0" err="1" smtClean="0"/>
              <a:t>Trim</a:t>
            </a:r>
            <a:r>
              <a:rPr lang="es-AR" sz="1600" b="1" dirty="0" smtClean="0"/>
              <a:t>. 2017 </a:t>
            </a:r>
            <a:r>
              <a:rPr lang="es-AR" sz="1600" b="1" dirty="0"/>
              <a:t>vs </a:t>
            </a:r>
            <a:r>
              <a:rPr lang="es-AR" sz="1600" b="1" dirty="0" smtClean="0"/>
              <a:t>2016</a:t>
            </a:r>
            <a:endParaRPr lang="es-AR" sz="1600" b="1" dirty="0"/>
          </a:p>
          <a:p>
            <a:pPr>
              <a:defRPr/>
            </a:pPr>
            <a:r>
              <a:rPr lang="es-AR" sz="1600" b="1" dirty="0" smtClean="0">
                <a:solidFill>
                  <a:srgbClr val="00B050"/>
                </a:solidFill>
              </a:rPr>
              <a:t>+11,1%  </a:t>
            </a:r>
            <a:r>
              <a:rPr lang="es-AR" sz="1600" dirty="0" smtClean="0"/>
              <a:t>Valor</a:t>
            </a:r>
            <a:endParaRPr lang="es-AR" sz="1600" dirty="0"/>
          </a:p>
          <a:p>
            <a:pPr>
              <a:defRPr/>
            </a:pPr>
            <a:r>
              <a:rPr lang="es-AR" sz="1600" b="1" dirty="0" smtClean="0">
                <a:solidFill>
                  <a:srgbClr val="00B050"/>
                </a:solidFill>
              </a:rPr>
              <a:t>+16,9%</a:t>
            </a:r>
            <a:r>
              <a:rPr lang="es-AR" sz="1600" b="1" dirty="0" smtClean="0">
                <a:solidFill>
                  <a:srgbClr val="C00000"/>
                </a:solidFill>
              </a:rPr>
              <a:t> </a:t>
            </a:r>
            <a:r>
              <a:rPr lang="es-AR" sz="1600" dirty="0"/>
              <a:t>Precio </a:t>
            </a:r>
            <a:r>
              <a:rPr lang="es-AR" sz="1600" dirty="0" smtClean="0"/>
              <a:t>Promedio</a:t>
            </a:r>
          </a:p>
          <a:p>
            <a:pPr>
              <a:defRPr/>
            </a:pPr>
            <a:r>
              <a:rPr lang="es-AR" sz="1600" b="1" dirty="0">
                <a:solidFill>
                  <a:srgbClr val="C00000"/>
                </a:solidFill>
              </a:rPr>
              <a:t>- 5,0% </a:t>
            </a:r>
            <a:r>
              <a:rPr lang="es-AR" sz="1600" dirty="0" smtClean="0"/>
              <a:t>Volumen</a:t>
            </a:r>
            <a:endParaRPr lang="es-AR" sz="1600" dirty="0"/>
          </a:p>
        </p:txBody>
      </p:sp>
      <p:sp>
        <p:nvSpPr>
          <p:cNvPr id="2" name="1 Rectángulo"/>
          <p:cNvSpPr/>
          <p:nvPr/>
        </p:nvSpPr>
        <p:spPr>
          <a:xfrm>
            <a:off x="5196745" y="822958"/>
            <a:ext cx="1774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altLang="en-US" b="1" dirty="0">
                <a:solidFill>
                  <a:srgbClr val="C0504D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REGIONALES </a:t>
            </a:r>
            <a:endParaRPr lang="es-AR" dirty="0"/>
          </a:p>
        </p:txBody>
      </p:sp>
      <p:pic>
        <p:nvPicPr>
          <p:cNvPr id="10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4159" y="3622524"/>
            <a:ext cx="3828036" cy="2434429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3934933" y="6176083"/>
            <a:ext cx="5184576" cy="646331"/>
          </a:xfrm>
          <a:prstGeom prst="rect">
            <a:avLst/>
          </a:prstGeom>
          <a:solidFill>
            <a:schemeClr val="bg2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AR" b="1" dirty="0"/>
              <a:t>En conjunto representan el </a:t>
            </a:r>
            <a:r>
              <a:rPr lang="es-AR" b="1" dirty="0" smtClean="0"/>
              <a:t>83% </a:t>
            </a:r>
            <a:r>
              <a:rPr lang="es-AR" b="1" dirty="0"/>
              <a:t>del total de las ventas externas de productos </a:t>
            </a:r>
            <a:r>
              <a:rPr lang="es-AR" b="1" dirty="0" err="1"/>
              <a:t>AyB</a:t>
            </a:r>
            <a:r>
              <a:rPr lang="es-AR" b="1" dirty="0"/>
              <a:t> Regionales.</a:t>
            </a:r>
          </a:p>
        </p:txBody>
      </p:sp>
      <p:sp>
        <p:nvSpPr>
          <p:cNvPr id="3" name="2 Elipse"/>
          <p:cNvSpPr/>
          <p:nvPr/>
        </p:nvSpPr>
        <p:spPr>
          <a:xfrm>
            <a:off x="3020294" y="1693810"/>
            <a:ext cx="859090" cy="50405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3 Flecha abajo"/>
          <p:cNvSpPr/>
          <p:nvPr/>
        </p:nvSpPr>
        <p:spPr>
          <a:xfrm rot="3431451">
            <a:off x="3940828" y="1116937"/>
            <a:ext cx="576064" cy="828757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13 Imagen" descr="EconomiasR-01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319" y="4941168"/>
            <a:ext cx="987887" cy="98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7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5 Rectángulo"/>
          <p:cNvSpPr>
            <a:spLocks noChangeArrowheads="1"/>
          </p:cNvSpPr>
          <p:nvPr/>
        </p:nvSpPr>
        <p:spPr bwMode="auto">
          <a:xfrm>
            <a:off x="-1780" y="1290179"/>
            <a:ext cx="853422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s-AR" altLang="es-AR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PRECIOS PROMEDIOS DE </a:t>
            </a:r>
            <a:r>
              <a:rPr lang="es-AR" altLang="es-AR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EXPORTACIÓN PRODUCTOS </a:t>
            </a:r>
            <a:r>
              <a:rPr lang="es-AR" altLang="es-AR" sz="1600" b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AyB</a:t>
            </a:r>
            <a:r>
              <a:rPr lang="es-AR" altLang="es-AR" sz="16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REGIONALES </a:t>
            </a:r>
            <a:endParaRPr lang="es-AR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5 CuadroTexto"/>
          <p:cNvSpPr txBox="1">
            <a:spLocks noChangeArrowheads="1"/>
          </p:cNvSpPr>
          <p:nvPr/>
        </p:nvSpPr>
        <p:spPr bwMode="auto">
          <a:xfrm>
            <a:off x="2771800" y="845308"/>
            <a:ext cx="58457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s-A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COMERCIO EXTERIOR </a:t>
            </a:r>
            <a:r>
              <a:rPr lang="es-A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itchFamily="34" charset="0"/>
              </a:rPr>
              <a:t>1°TRIMESTRE 2017</a:t>
            </a:r>
            <a:endParaRPr lang="es-AR" sz="10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 Light" pitchFamily="34" charset="0"/>
            </a:endParaRP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72393" y="261938"/>
            <a:ext cx="531177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 Y BEBIDAS ARGENTINOS EN CIFRAS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72393" y="2381365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 smtClean="0"/>
              <a:t>Principales incrementos interanuales I </a:t>
            </a:r>
            <a:r>
              <a:rPr lang="es-AR" b="1" i="1" dirty="0" err="1" smtClean="0"/>
              <a:t>Trim</a:t>
            </a:r>
            <a:r>
              <a:rPr lang="es-AR" b="1" i="1" dirty="0" smtClean="0"/>
              <a:t> 2017/16 </a:t>
            </a:r>
            <a:endParaRPr lang="es-AR" b="1" i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965599"/>
              </p:ext>
            </p:extLst>
          </p:nvPr>
        </p:nvGraphicFramePr>
        <p:xfrm>
          <a:off x="3779912" y="1772816"/>
          <a:ext cx="4608512" cy="2059975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160240"/>
                <a:gridCol w="1296144"/>
                <a:gridCol w="1152128"/>
              </a:tblGrid>
              <a:tr h="2394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Productos</a:t>
                      </a:r>
                      <a:r>
                        <a:rPr lang="es-AR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A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AyB</a:t>
                      </a:r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Regionales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Incremento Interanual </a:t>
                      </a:r>
                      <a:endParaRPr lang="es-AR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 </a:t>
                      </a:r>
                      <a:r>
                        <a:rPr lang="es-A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</a:t>
                      </a:r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A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2017/16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Precio Promedio (USD/Ton.)                           I </a:t>
                      </a:r>
                      <a:r>
                        <a:rPr lang="es-AR" sz="14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Trim</a:t>
                      </a:r>
                      <a:r>
                        <a:rPr lang="es-A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2017</a:t>
                      </a:r>
                      <a:endParaRPr lang="es-A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94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Jugo de pera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2.445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94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Preparaciones de ciruela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2.594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94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Avellana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13.800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94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Jugo de naranja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1.922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39402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Aceite Esencial de Menta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60%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83.093</a:t>
                      </a:r>
                      <a:endParaRPr lang="es-A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72393" y="4725144"/>
            <a:ext cx="30075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b="1" i="1" dirty="0" smtClean="0"/>
              <a:t>Productos con mayor precio promedio, I </a:t>
            </a:r>
            <a:r>
              <a:rPr lang="es-AR" b="1" i="1" dirty="0" err="1" smtClean="0"/>
              <a:t>Trim</a:t>
            </a:r>
            <a:r>
              <a:rPr lang="es-AR" b="1" i="1" dirty="0" smtClean="0"/>
              <a:t> 2017</a:t>
            </a:r>
            <a:endParaRPr lang="es-AR" b="1" i="1" dirty="0"/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6447021"/>
              </p:ext>
            </p:extLst>
          </p:nvPr>
        </p:nvGraphicFramePr>
        <p:xfrm>
          <a:off x="3771503" y="4149080"/>
          <a:ext cx="4625329" cy="1759376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2592288"/>
                <a:gridCol w="2033041"/>
              </a:tblGrid>
              <a:tr h="25982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kern="1200" dirty="0" smtClean="0">
                          <a:effectLst/>
                        </a:rPr>
                        <a:t>Productos </a:t>
                      </a:r>
                      <a:r>
                        <a:rPr lang="es-AR" sz="1400" b="1" u="none" strike="noStrike" kern="1200" dirty="0" err="1" smtClean="0">
                          <a:effectLst/>
                        </a:rPr>
                        <a:t>AyB</a:t>
                      </a:r>
                      <a:r>
                        <a:rPr lang="es-AR" sz="1400" b="1" u="none" strike="noStrike" kern="1200" dirty="0" smtClean="0">
                          <a:effectLst/>
                        </a:rPr>
                        <a:t> Regionales</a:t>
                      </a:r>
                      <a:endParaRPr lang="es-AR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b="1" u="none" strike="noStrike" kern="1200" dirty="0">
                          <a:effectLst/>
                        </a:rPr>
                        <a:t>Precio Promedio (USD/Ton.)</a:t>
                      </a:r>
                      <a:endParaRPr lang="es-AR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83835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Aceite Esencial de Menta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83.093</a:t>
                      </a:r>
                    </a:p>
                  </a:txBody>
                  <a:tcPr marL="9525" marR="9525" marT="9525" marB="0" anchor="ctr"/>
                </a:tc>
              </a:tr>
              <a:tr h="25982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Aceite Esencial de Limón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31.581</a:t>
                      </a:r>
                    </a:p>
                  </a:txBody>
                  <a:tcPr marL="9525" marR="9525" marT="9525" marB="0" anchor="ctr"/>
                </a:tc>
              </a:tr>
              <a:tr h="25982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Aislados de Aceites Esenciales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29.314</a:t>
                      </a:r>
                    </a:p>
                  </a:txBody>
                  <a:tcPr marL="9525" marR="9525" marT="9525" marB="0" anchor="ctr"/>
                </a:tc>
              </a:tr>
              <a:tr h="25982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Aceite Esencial de Otros Cítricos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23.145</a:t>
                      </a:r>
                    </a:p>
                  </a:txBody>
                  <a:tcPr marL="9525" marR="9525" marT="9525" marB="0" anchor="ctr"/>
                </a:tc>
              </a:tr>
              <a:tr h="259824"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Menta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AR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22.960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10" name="9 Imagen" descr="EconomiasR-01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80" y="5229200"/>
            <a:ext cx="1491943" cy="149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5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260648"/>
            <a:ext cx="257141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EJES ESTRATEGICOS </a:t>
            </a:r>
            <a:endParaRPr lang="es-A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a 2"/>
          <p:cNvGraphicFramePr/>
          <p:nvPr>
            <p:extLst>
              <p:ext uri="{D42A27DB-BD31-4B8C-83A1-F6EECF244321}">
                <p14:modId xmlns:p14="http://schemas.microsoft.com/office/powerpoint/2010/main" val="2587933592"/>
              </p:ext>
            </p:extLst>
          </p:nvPr>
        </p:nvGraphicFramePr>
        <p:xfrm>
          <a:off x="1933996" y="1314251"/>
          <a:ext cx="4949372" cy="3675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45 Rectángulo redondeado"/>
          <p:cNvSpPr/>
          <p:nvPr/>
        </p:nvSpPr>
        <p:spPr>
          <a:xfrm>
            <a:off x="3283711" y="5309199"/>
            <a:ext cx="5616624" cy="678450"/>
          </a:xfrm>
          <a:prstGeom prst="roundRect">
            <a:avLst/>
          </a:prstGeom>
          <a:noFill/>
          <a:ln w="22225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2000" dirty="0">
                <a:solidFill>
                  <a:srgbClr val="B9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Propuestas de políticas </a:t>
            </a:r>
            <a:r>
              <a:rPr lang="es-AR" sz="2000" dirty="0" smtClean="0">
                <a:solidFill>
                  <a:srgbClr val="B9252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sectoriales + Servicios </a:t>
            </a:r>
            <a:endParaRPr lang="es-AR" sz="2000" dirty="0">
              <a:solidFill>
                <a:srgbClr val="B9252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orma libre 4"/>
          <p:cNvSpPr/>
          <p:nvPr/>
        </p:nvSpPr>
        <p:spPr>
          <a:xfrm rot="10335781" flipH="1">
            <a:off x="1529504" y="4841123"/>
            <a:ext cx="1774825" cy="766763"/>
          </a:xfrm>
          <a:custGeom>
            <a:avLst/>
            <a:gdLst>
              <a:gd name="connsiteX0" fmla="*/ 290807 w 981923"/>
              <a:gd name="connsiteY0" fmla="*/ 483274 h 483274"/>
              <a:gd name="connsiteX1" fmla="*/ 35626 w 981923"/>
              <a:gd name="connsiteY1" fmla="*/ 68604 h 483274"/>
              <a:gd name="connsiteX2" fmla="*/ 981923 w 981923"/>
              <a:gd name="connsiteY2" fmla="*/ 4809 h 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923" h="483274">
                <a:moveTo>
                  <a:pt x="290807" y="483274"/>
                </a:moveTo>
                <a:cubicBezTo>
                  <a:pt x="105623" y="315811"/>
                  <a:pt x="-79560" y="148348"/>
                  <a:pt x="35626" y="68604"/>
                </a:cubicBezTo>
                <a:cubicBezTo>
                  <a:pt x="150812" y="-11140"/>
                  <a:pt x="566367" y="-3166"/>
                  <a:pt x="981923" y="4809"/>
                </a:cubicBezTo>
              </a:path>
            </a:pathLst>
          </a:custGeom>
          <a:noFill/>
          <a:ln w="38100"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>
              <a:solidFill>
                <a:prstClr val="white"/>
              </a:solidFill>
              <a:latin typeface="Gadugi" panose="020B0502040204020203" pitchFamily="34" charset="0"/>
            </a:endParaRPr>
          </a:p>
        </p:txBody>
      </p:sp>
      <p:sp>
        <p:nvSpPr>
          <p:cNvPr id="8" name="Rectángulo 13"/>
          <p:cNvSpPr/>
          <p:nvPr/>
        </p:nvSpPr>
        <p:spPr>
          <a:xfrm>
            <a:off x="431551" y="647161"/>
            <a:ext cx="1134157" cy="5187990"/>
          </a:xfrm>
          <a:prstGeom prst="rect">
            <a:avLst/>
          </a:prstGeom>
          <a:noFill/>
        </p:spPr>
        <p:txBody>
          <a:bodyPr vert="wordArtVert">
            <a:spAutoFit/>
          </a:bodyPr>
          <a:lstStyle/>
          <a:p>
            <a:pPr algn="ctr" eaLnBrk="1" hangingPunct="1">
              <a:defRPr/>
            </a:pPr>
            <a:r>
              <a:rPr lang="es-ES" sz="26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AGREGADO DE VALOR</a:t>
            </a:r>
          </a:p>
        </p:txBody>
      </p:sp>
      <p:pic>
        <p:nvPicPr>
          <p:cNvPr id="9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386" y="1783383"/>
            <a:ext cx="654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Resultado de imagen para imagenes NUEVAS GUIAS ALIMENTARIAS ARGENTINA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674" y="2875583"/>
            <a:ext cx="56515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 descr="Resultado de imagen para imagenes ALIMENTOS ARGENTINOS EN EL MUNDO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649" y="3936033"/>
            <a:ext cx="439737" cy="57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11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899592" y="260648"/>
            <a:ext cx="2571410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EJES ESTRATEGICOS </a:t>
            </a:r>
            <a:endParaRPr lang="es-AR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13"/>
          <p:cNvSpPr/>
          <p:nvPr/>
        </p:nvSpPr>
        <p:spPr>
          <a:xfrm>
            <a:off x="-119749" y="656642"/>
            <a:ext cx="1134157" cy="5652678"/>
          </a:xfrm>
          <a:prstGeom prst="rect">
            <a:avLst/>
          </a:prstGeom>
          <a:noFill/>
        </p:spPr>
        <p:txBody>
          <a:bodyPr vert="wordArtVert" wrap="square">
            <a:spAutoFit/>
          </a:bodyPr>
          <a:lstStyle/>
          <a:p>
            <a:pPr algn="ctr" eaLnBrk="1" hangingPunct="1">
              <a:defRPr/>
            </a:pPr>
            <a:r>
              <a:rPr lang="es-ES" sz="26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Medidas y programas</a:t>
            </a:r>
            <a:endParaRPr lang="es-ES" sz="26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82547276"/>
              </p:ext>
            </p:extLst>
          </p:nvPr>
        </p:nvGraphicFramePr>
        <p:xfrm>
          <a:off x="921954" y="480353"/>
          <a:ext cx="6427323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Flecha derecha"/>
          <p:cNvSpPr/>
          <p:nvPr/>
        </p:nvSpPr>
        <p:spPr>
          <a:xfrm>
            <a:off x="5796137" y="4005063"/>
            <a:ext cx="1201114" cy="15841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12 Elipse"/>
          <p:cNvSpPr/>
          <p:nvPr/>
        </p:nvSpPr>
        <p:spPr>
          <a:xfrm>
            <a:off x="7164288" y="1106705"/>
            <a:ext cx="1907704" cy="14778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Gestion y Agregado de Valor</a:t>
            </a:r>
            <a:endParaRPr lang="en-US" dirty="0"/>
          </a:p>
        </p:txBody>
      </p:sp>
      <p:sp>
        <p:nvSpPr>
          <p:cNvPr id="14" name="13 Elipse"/>
          <p:cNvSpPr/>
          <p:nvPr/>
        </p:nvSpPr>
        <p:spPr>
          <a:xfrm>
            <a:off x="7172680" y="4076485"/>
            <a:ext cx="1890919" cy="1441333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Nuevas alternativas comerciales</a:t>
            </a:r>
            <a:endParaRPr lang="en-US" dirty="0"/>
          </a:p>
        </p:txBody>
      </p:sp>
      <p:sp>
        <p:nvSpPr>
          <p:cNvPr id="15" name="14 Rectángulo redondeado"/>
          <p:cNvSpPr/>
          <p:nvPr/>
        </p:nvSpPr>
        <p:spPr>
          <a:xfrm>
            <a:off x="1318050" y="5787061"/>
            <a:ext cx="4648370" cy="57606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>
                <a:solidFill>
                  <a:schemeClr val="tx1"/>
                </a:solidFill>
              </a:rPr>
              <a:t>Generación y difusión de información sectorial y de alimentos y bebidas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15 Flecha curvada hacia arriba"/>
          <p:cNvSpPr/>
          <p:nvPr/>
        </p:nvSpPr>
        <p:spPr>
          <a:xfrm rot="19851402">
            <a:off x="7220328" y="2833653"/>
            <a:ext cx="1590015" cy="939197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53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 descr="Subsecretaría-de-Coordinación-Técnica-y-Administrativa_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1" name="TextBox 1"/>
          <p:cNvSpPr txBox="1">
            <a:spLocks noChangeArrowheads="1"/>
          </p:cNvSpPr>
          <p:nvPr/>
        </p:nvSpPr>
        <p:spPr bwMode="auto">
          <a:xfrm>
            <a:off x="1260475" y="508000"/>
            <a:ext cx="3124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en-US" altLang="en-US" sz="16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Herramientas de Difusión</a:t>
            </a:r>
          </a:p>
        </p:txBody>
      </p:sp>
      <p:grpSp>
        <p:nvGrpSpPr>
          <p:cNvPr id="43012" name="15 Grupo"/>
          <p:cNvGrpSpPr>
            <a:grpSpLocks/>
          </p:cNvGrpSpPr>
          <p:nvPr/>
        </p:nvGrpSpPr>
        <p:grpSpPr bwMode="auto">
          <a:xfrm>
            <a:off x="25400" y="1160463"/>
            <a:ext cx="3151188" cy="2149475"/>
            <a:chOff x="25469" y="1124796"/>
            <a:chExt cx="3150712" cy="214995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3">
              <a:extLst/>
            </a:blip>
            <a:srcRect r="9134"/>
            <a:stretch>
              <a:fillRect/>
            </a:stretch>
          </p:blipFill>
          <p:spPr bwMode="auto">
            <a:xfrm>
              <a:off x="204273" y="1124796"/>
              <a:ext cx="2293650" cy="1500843"/>
            </a:xfrm>
            <a:prstGeom prst="roundRect">
              <a:avLst/>
            </a:prstGeom>
            <a:noFill/>
            <a:ln>
              <a:noFill/>
            </a:ln>
            <a:extLst/>
          </p:spPr>
        </p:pic>
        <p:sp>
          <p:nvSpPr>
            <p:cNvPr id="15" name="14 CuadroTexto"/>
            <p:cNvSpPr txBox="1"/>
            <p:nvPr/>
          </p:nvSpPr>
          <p:spPr>
            <a:xfrm>
              <a:off x="25469" y="2690417"/>
              <a:ext cx="3150712" cy="58432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b="1" dirty="0">
                  <a:solidFill>
                    <a:schemeClr val="bg1">
                      <a:lumMod val="50000"/>
                    </a:schemeClr>
                  </a:solidFill>
                </a:rPr>
                <a:t>                Página web</a:t>
              </a:r>
            </a:p>
            <a:p>
              <a:pPr>
                <a:defRPr/>
              </a:pPr>
              <a:r>
                <a:rPr lang="es-AR" sz="1600" b="1" dirty="0">
                  <a:solidFill>
                    <a:schemeClr val="bg1">
                      <a:lumMod val="50000"/>
                    </a:schemeClr>
                  </a:solidFill>
                </a:rPr>
                <a:t>www.alimentosargentinos.gob.ar</a:t>
              </a:r>
            </a:p>
          </p:txBody>
        </p:sp>
      </p:grpSp>
      <p:grpSp>
        <p:nvGrpSpPr>
          <p:cNvPr id="43013" name="11 Grupo"/>
          <p:cNvGrpSpPr>
            <a:grpSpLocks/>
          </p:cNvGrpSpPr>
          <p:nvPr/>
        </p:nvGrpSpPr>
        <p:grpSpPr bwMode="auto">
          <a:xfrm>
            <a:off x="6983413" y="4222750"/>
            <a:ext cx="1946275" cy="2081213"/>
            <a:chOff x="6972012" y="4138835"/>
            <a:chExt cx="1945160" cy="2082613"/>
          </a:xfrm>
        </p:grpSpPr>
        <p:sp>
          <p:nvSpPr>
            <p:cNvPr id="43035" name="13 CuadroTexto"/>
            <p:cNvSpPr txBox="1">
              <a:spLocks noChangeArrowheads="1"/>
            </p:cNvSpPr>
            <p:nvPr/>
          </p:nvSpPr>
          <p:spPr bwMode="auto">
            <a:xfrm>
              <a:off x="7449735" y="5882894"/>
              <a:ext cx="98971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AR" altLang="es-AR" sz="1600" b="1">
                  <a:solidFill>
                    <a:srgbClr val="7F7F7F"/>
                  </a:solidFill>
                </a:rPr>
                <a:t>Facebook</a:t>
              </a:r>
            </a:p>
          </p:txBody>
        </p:sp>
        <p:grpSp>
          <p:nvGrpSpPr>
            <p:cNvPr id="43036" name="17 Grupo"/>
            <p:cNvGrpSpPr>
              <a:grpSpLocks/>
            </p:cNvGrpSpPr>
            <p:nvPr/>
          </p:nvGrpSpPr>
          <p:grpSpPr bwMode="auto">
            <a:xfrm>
              <a:off x="6972012" y="4138835"/>
              <a:ext cx="1945160" cy="1697166"/>
              <a:chOff x="3889818" y="1014179"/>
              <a:chExt cx="1945160" cy="1697166"/>
            </a:xfrm>
          </p:grpSpPr>
          <p:pic>
            <p:nvPicPr>
              <p:cNvPr id="19" name="18 Imagen"/>
              <p:cNvPicPr>
                <a:picLocks noChangeAspect="1"/>
              </p:cNvPicPr>
              <p:nvPr/>
            </p:nvPicPr>
            <p:blipFill rotWithShape="1">
              <a:blip r:embed="rId4">
                <a:extLst/>
              </a:blip>
              <a:srcRect r="25714"/>
              <a:stretch/>
            </p:blipFill>
            <p:spPr>
              <a:xfrm>
                <a:off x="3889818" y="1014179"/>
                <a:ext cx="1945160" cy="1697166"/>
              </a:xfrm>
              <a:prstGeom prst="roundRect">
                <a:avLst/>
              </a:prstGeom>
              <a:noFill/>
              <a:ln>
                <a:noFill/>
              </a:ln>
            </p:spPr>
          </p:pic>
          <p:pic>
            <p:nvPicPr>
              <p:cNvPr id="43038" name="Imagen 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26725" y="1047719"/>
                <a:ext cx="346075" cy="3151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3014" name="12 Grupo"/>
          <p:cNvGrpSpPr>
            <a:grpSpLocks/>
          </p:cNvGrpSpPr>
          <p:nvPr/>
        </p:nvGrpSpPr>
        <p:grpSpPr bwMode="auto">
          <a:xfrm>
            <a:off x="7280275" y="1125538"/>
            <a:ext cx="1614488" cy="2525712"/>
            <a:chOff x="7101443" y="1124796"/>
            <a:chExt cx="1615044" cy="2527015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 rotWithShape="1">
            <a:blip r:embed="rId6">
              <a:extLst/>
            </a:blip>
            <a:srcRect l="28874" t="8138" r="29834" b="5191"/>
            <a:stretch/>
          </p:blipFill>
          <p:spPr bwMode="auto">
            <a:xfrm>
              <a:off x="7101443" y="1124796"/>
              <a:ext cx="1615044" cy="2118687"/>
            </a:xfrm>
            <a:prstGeom prst="roundRect">
              <a:avLst/>
            </a:prstGeom>
            <a:noFill/>
            <a:ln>
              <a:noFill/>
            </a:ln>
            <a:extLst/>
          </p:spPr>
        </p:pic>
        <p:sp>
          <p:nvSpPr>
            <p:cNvPr id="28" name="27 CuadroTexto"/>
            <p:cNvSpPr txBox="1"/>
            <p:nvPr/>
          </p:nvSpPr>
          <p:spPr>
            <a:xfrm>
              <a:off x="7485750" y="3313500"/>
              <a:ext cx="989354" cy="3383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b="1" dirty="0">
                  <a:solidFill>
                    <a:schemeClr val="bg1">
                      <a:lumMod val="50000"/>
                    </a:schemeClr>
                  </a:solidFill>
                </a:rPr>
                <a:t>Revista</a:t>
              </a:r>
            </a:p>
          </p:txBody>
        </p:sp>
      </p:grpSp>
      <p:sp>
        <p:nvSpPr>
          <p:cNvPr id="31" name="30 CuadroTexto"/>
          <p:cNvSpPr txBox="1"/>
          <p:nvPr/>
        </p:nvSpPr>
        <p:spPr bwMode="auto">
          <a:xfrm>
            <a:off x="734484" y="4946903"/>
            <a:ext cx="123348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1600" b="1" dirty="0">
                <a:solidFill>
                  <a:schemeClr val="bg1">
                    <a:lumMod val="50000"/>
                  </a:schemeClr>
                </a:solidFill>
              </a:rPr>
              <a:t>Newsletter</a:t>
            </a:r>
          </a:p>
        </p:txBody>
      </p:sp>
      <p:grpSp>
        <p:nvGrpSpPr>
          <p:cNvPr id="43016" name="31 Grupo"/>
          <p:cNvGrpSpPr>
            <a:grpSpLocks/>
          </p:cNvGrpSpPr>
          <p:nvPr/>
        </p:nvGrpSpPr>
        <p:grpSpPr bwMode="auto">
          <a:xfrm>
            <a:off x="4629150" y="4379913"/>
            <a:ext cx="2136775" cy="2224087"/>
            <a:chOff x="4332054" y="4333198"/>
            <a:chExt cx="2137557" cy="2223111"/>
          </a:xfrm>
        </p:grpSpPr>
        <p:pic>
          <p:nvPicPr>
            <p:cNvPr id="33" name="Picture 9" descr="C:\Users\gserra\AppData\Local\Microsoft\Windows\Temporary Internet Files\Content.Outlook\P3R05ZDK\20160603_171510.jpg"/>
            <p:cNvPicPr>
              <a:picLocks noChangeAspect="1" noChangeArrowheads="1"/>
            </p:cNvPicPr>
            <p:nvPr/>
          </p:nvPicPr>
          <p:blipFill rotWithShape="1">
            <a:blip r:embed="rId7">
              <a:extLst/>
            </a:blip>
            <a:srcRect l="21055" t="25737" r="24235" b="13033"/>
            <a:stretch/>
          </p:blipFill>
          <p:spPr bwMode="auto">
            <a:xfrm>
              <a:off x="4642028" y="4333198"/>
              <a:ext cx="1591293" cy="1335750"/>
            </a:xfrm>
            <a:prstGeom prst="roundRect">
              <a:avLst/>
            </a:prstGeom>
            <a:noFill/>
            <a:ln>
              <a:noFill/>
            </a:ln>
            <a:extLst/>
          </p:spPr>
        </p:pic>
        <p:sp>
          <p:nvSpPr>
            <p:cNvPr id="35" name="34 CuadroTexto"/>
            <p:cNvSpPr txBox="1"/>
            <p:nvPr/>
          </p:nvSpPr>
          <p:spPr>
            <a:xfrm>
              <a:off x="4332054" y="5724824"/>
              <a:ext cx="2137557" cy="83148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AR" sz="1600" b="1" dirty="0">
                  <a:solidFill>
                    <a:schemeClr val="bg1">
                      <a:lumMod val="50000"/>
                    </a:schemeClr>
                  </a:solidFill>
                </a:rPr>
                <a:t>Folletería y guías de calidad</a:t>
              </a:r>
            </a:p>
            <a:p>
              <a:pPr algn="ctr">
                <a:defRPr/>
              </a:pPr>
              <a:endParaRPr lang="es-AR" sz="1600" dirty="0"/>
            </a:p>
          </p:txBody>
        </p:sp>
      </p:grpSp>
      <p:grpSp>
        <p:nvGrpSpPr>
          <p:cNvPr id="43017" name="22 Grupo"/>
          <p:cNvGrpSpPr>
            <a:grpSpLocks/>
          </p:cNvGrpSpPr>
          <p:nvPr/>
        </p:nvGrpSpPr>
        <p:grpSpPr bwMode="auto">
          <a:xfrm>
            <a:off x="2703513" y="1106488"/>
            <a:ext cx="2336800" cy="1125537"/>
            <a:chOff x="2703788" y="1105783"/>
            <a:chExt cx="2337243" cy="1126153"/>
          </a:xfrm>
        </p:grpSpPr>
        <p:pic>
          <p:nvPicPr>
            <p:cNvPr id="43027" name="2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8044" y="1105783"/>
              <a:ext cx="642937" cy="768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38 Rectángulo"/>
            <p:cNvSpPr/>
            <p:nvPr/>
          </p:nvSpPr>
          <p:spPr>
            <a:xfrm>
              <a:off x="2703788" y="1923792"/>
              <a:ext cx="2337243" cy="3081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sz="1400" b="1" dirty="0">
                  <a:solidFill>
                    <a:schemeClr val="bg1">
                      <a:lumMod val="50000"/>
                    </a:schemeClr>
                  </a:solidFill>
                </a:rPr>
                <a:t>www.organicoargentina.com</a:t>
              </a:r>
              <a:endParaRPr lang="es-AR" sz="1400" dirty="0"/>
            </a:p>
          </p:txBody>
        </p:sp>
      </p:grpSp>
      <p:pic>
        <p:nvPicPr>
          <p:cNvPr id="43018" name="3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465" y="3121025"/>
            <a:ext cx="798513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9" name="30 Grupo"/>
          <p:cNvGrpSpPr>
            <a:grpSpLocks/>
          </p:cNvGrpSpPr>
          <p:nvPr/>
        </p:nvGrpSpPr>
        <p:grpSpPr bwMode="auto">
          <a:xfrm>
            <a:off x="2409874" y="3017838"/>
            <a:ext cx="3206750" cy="965200"/>
            <a:chOff x="3163669" y="2965161"/>
            <a:chExt cx="3206647" cy="965126"/>
          </a:xfrm>
        </p:grpSpPr>
        <p:pic>
          <p:nvPicPr>
            <p:cNvPr id="43025" name="Imagen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0622" y="2965161"/>
              <a:ext cx="746125" cy="746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44 Rectángulo"/>
            <p:cNvSpPr/>
            <p:nvPr/>
          </p:nvSpPr>
          <p:spPr>
            <a:xfrm>
              <a:off x="3163669" y="3622336"/>
              <a:ext cx="3206647" cy="30795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s-AR" sz="1400" b="1" dirty="0">
                  <a:solidFill>
                    <a:schemeClr val="bg1">
                      <a:lumMod val="50000"/>
                    </a:schemeClr>
                  </a:solidFill>
                </a:rPr>
                <a:t>www.valoremosalimentos.magyp.gob.ar</a:t>
              </a:r>
              <a:endParaRPr lang="es-AR" sz="1400" dirty="0"/>
            </a:p>
          </p:txBody>
        </p:sp>
      </p:grpSp>
      <p:grpSp>
        <p:nvGrpSpPr>
          <p:cNvPr id="43020" name="1 Grupo"/>
          <p:cNvGrpSpPr>
            <a:grpSpLocks/>
          </p:cNvGrpSpPr>
          <p:nvPr/>
        </p:nvGrpSpPr>
        <p:grpSpPr bwMode="auto">
          <a:xfrm>
            <a:off x="2441575" y="4324350"/>
            <a:ext cx="2138363" cy="1925638"/>
            <a:chOff x="2441775" y="4324621"/>
            <a:chExt cx="2138363" cy="1925367"/>
          </a:xfrm>
        </p:grpSpPr>
        <p:pic>
          <p:nvPicPr>
            <p:cNvPr id="47" name="Picture 8"/>
            <p:cNvPicPr>
              <a:picLocks noChangeAspect="1" noChangeArrowheads="1"/>
            </p:cNvPicPr>
            <p:nvPr/>
          </p:nvPicPr>
          <p:blipFill rotWithShape="1">
            <a:blip r:embed="rId11">
              <a:extLst/>
            </a:blip>
            <a:srcRect l="30162" t="9029" r="31472" b="6676"/>
            <a:stretch/>
          </p:blipFill>
          <p:spPr bwMode="auto">
            <a:xfrm>
              <a:off x="3091131" y="4324621"/>
              <a:ext cx="1195306" cy="1641398"/>
            </a:xfrm>
            <a:prstGeom prst="roundRect">
              <a:avLst/>
            </a:prstGeom>
            <a:noFill/>
            <a:ln>
              <a:noFill/>
            </a:ln>
            <a:extLst/>
          </p:spPr>
        </p:pic>
        <p:sp>
          <p:nvSpPr>
            <p:cNvPr id="48" name="47 CuadroTexto"/>
            <p:cNvSpPr txBox="1"/>
            <p:nvPr/>
          </p:nvSpPr>
          <p:spPr>
            <a:xfrm>
              <a:off x="2441775" y="5911898"/>
              <a:ext cx="2138363" cy="33809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s-AR" sz="1600" b="1" dirty="0">
                  <a:solidFill>
                    <a:schemeClr val="bg1">
                      <a:lumMod val="50000"/>
                    </a:schemeClr>
                  </a:solidFill>
                </a:rPr>
                <a:t>Informes</a:t>
              </a:r>
              <a:r>
                <a:rPr lang="es-AR" sz="1600" dirty="0"/>
                <a:t> </a:t>
              </a:r>
              <a:r>
                <a:rPr lang="es-AR" sz="1600" b="1" dirty="0">
                  <a:solidFill>
                    <a:schemeClr val="bg1">
                      <a:lumMod val="50000"/>
                    </a:schemeClr>
                  </a:solidFill>
                </a:rPr>
                <a:t>mensuales</a:t>
              </a:r>
            </a:p>
          </p:txBody>
        </p:sp>
        <p:pic>
          <p:nvPicPr>
            <p:cNvPr id="49" name="Picture 7"/>
            <p:cNvPicPr>
              <a:picLocks noChangeAspect="1" noChangeArrowheads="1"/>
            </p:cNvPicPr>
            <p:nvPr/>
          </p:nvPicPr>
          <p:blipFill rotWithShape="1">
            <a:blip r:embed="rId12">
              <a:extLst/>
            </a:blip>
            <a:srcRect l="30648" t="8451" r="31505" b="5990"/>
            <a:stretch/>
          </p:blipFill>
          <p:spPr bwMode="auto">
            <a:xfrm>
              <a:off x="2499846" y="4324621"/>
              <a:ext cx="1120383" cy="1583022"/>
            </a:xfrm>
            <a:prstGeom prst="roundRect">
              <a:avLst/>
            </a:prstGeom>
            <a:noFill/>
            <a:ln>
              <a:noFill/>
            </a:ln>
            <a:extLst/>
          </p:spPr>
        </p:pic>
      </p:grpSp>
      <p:pic>
        <p:nvPicPr>
          <p:cNvPr id="43021" name="1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2518864"/>
            <a:ext cx="1115120" cy="957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Imagen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38" y="2404504"/>
            <a:ext cx="929757" cy="669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http://www.alimentosargentinos.gob.ar/HomeAlimentos/Publicaciones/slider%20principal/2.png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76" y="3742464"/>
            <a:ext cx="2216698" cy="1145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4" descr="http://www.alimentosargentinos.gob.ar/HomeAlimentos/ValoremoslosAlimentos/imagenes/slider%20principal/columanderecha2.jpg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37" y="1099440"/>
            <a:ext cx="1185595" cy="12862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19 Imagen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00" t="10522" r="39558" b="33559"/>
          <a:stretch>
            <a:fillRect/>
          </a:stretch>
        </p:blipFill>
        <p:spPr bwMode="auto">
          <a:xfrm>
            <a:off x="876863" y="5486944"/>
            <a:ext cx="849323" cy="1187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1028" name="Picture 4" descr="Resultado de imagen para imagenes de facebook y twitter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748" y="116632"/>
            <a:ext cx="923546" cy="64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81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72393" y="261938"/>
            <a:ext cx="531177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POTENCIAL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4900643" y="1925235"/>
            <a:ext cx="282641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dirty="0">
                <a:latin typeface="Gadugi" panose="020B0502040204020203" pitchFamily="34" charset="0"/>
              </a:rPr>
              <a:t>Alimentos </a:t>
            </a:r>
            <a:r>
              <a:rPr lang="es-ES" dirty="0" smtClean="0">
                <a:latin typeface="Gadugi" panose="020B0502040204020203" pitchFamily="34" charset="0"/>
              </a:rPr>
              <a:t>sin </a:t>
            </a:r>
            <a:r>
              <a:rPr lang="es-ES" dirty="0">
                <a:latin typeface="Gadugi" panose="020B0502040204020203" pitchFamily="34" charset="0"/>
              </a:rPr>
              <a:t>grasas </a:t>
            </a:r>
            <a:r>
              <a:rPr lang="es-ES" dirty="0" err="1">
                <a:latin typeface="Gadugi" panose="020B0502040204020203" pitchFamily="34" charset="0"/>
              </a:rPr>
              <a:t>trans</a:t>
            </a:r>
            <a:endParaRPr lang="es-ES" dirty="0">
              <a:latin typeface="Gadugi" panose="020B0502040204020203" pitchFamily="34" charset="0"/>
            </a:endParaRPr>
          </a:p>
        </p:txBody>
      </p:sp>
      <p:pic>
        <p:nvPicPr>
          <p:cNvPr id="12" name="Picture 5" descr="distribucion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6" y="2609718"/>
            <a:ext cx="5521790" cy="273602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3" name="12 Rectángulo"/>
          <p:cNvSpPr/>
          <p:nvPr/>
        </p:nvSpPr>
        <p:spPr>
          <a:xfrm>
            <a:off x="1443662" y="2953158"/>
            <a:ext cx="93487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4617B">
                  <a:lumMod val="60000"/>
                  <a:lumOff val="40000"/>
                </a:srgbClr>
              </a:buClr>
            </a:pPr>
            <a:r>
              <a:rPr lang="es-ES" dirty="0">
                <a:latin typeface="Gadugi" panose="020B0502040204020203" pitchFamily="34" charset="0"/>
              </a:rPr>
              <a:t>Carnes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2178631" y="2219910"/>
            <a:ext cx="9492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4617B">
                  <a:lumMod val="60000"/>
                  <a:lumOff val="40000"/>
                </a:srgbClr>
              </a:buClr>
            </a:pPr>
            <a:r>
              <a:rPr lang="es-ES" dirty="0">
                <a:latin typeface="Gadugi" panose="020B0502040204020203" pitchFamily="34" charset="0"/>
              </a:rPr>
              <a:t>Lácteos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472689" y="2583909"/>
            <a:ext cx="24817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dirty="0">
                <a:latin typeface="Gadugi" panose="020B0502040204020203" pitchFamily="34" charset="0"/>
              </a:rPr>
              <a:t>Alimentos funcionales </a:t>
            </a:r>
            <a:endParaRPr lang="es-AR" dirty="0">
              <a:latin typeface="Gadugi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7630970" y="2953241"/>
            <a:ext cx="12570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dirty="0">
                <a:latin typeface="Gadugi" panose="020B0502040204020203" pitchFamily="34" charset="0"/>
              </a:rPr>
              <a:t>Farináceos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46338" y="3330056"/>
            <a:ext cx="238879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s-ES" dirty="0" smtClean="0">
                <a:latin typeface="Gadugi" panose="020B0502040204020203" pitchFamily="34" charset="0"/>
              </a:rPr>
              <a:t>Alim. </a:t>
            </a:r>
            <a:r>
              <a:rPr lang="es-ES" dirty="0" err="1">
                <a:latin typeface="Gadugi" panose="020B0502040204020203" pitchFamily="34" charset="0"/>
              </a:rPr>
              <a:t>ultracongelados</a:t>
            </a:r>
            <a:endParaRPr lang="es-ES" dirty="0">
              <a:latin typeface="Gadugi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127460" y="3666928"/>
            <a:ext cx="250260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4617B">
                  <a:lumMod val="60000"/>
                  <a:lumOff val="40000"/>
                </a:srgbClr>
              </a:buClr>
            </a:pPr>
            <a:r>
              <a:rPr lang="es-ES" dirty="0">
                <a:latin typeface="Gadugi" panose="020B0502040204020203" pitchFamily="34" charset="0"/>
              </a:rPr>
              <a:t>Hortalizas y legumbres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5959937" y="2264832"/>
            <a:ext cx="290977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dirty="0">
                <a:latin typeface="Gadugi" panose="020B0502040204020203" pitchFamily="34" charset="0"/>
              </a:rPr>
              <a:t>Alimentos libres de </a:t>
            </a:r>
            <a:r>
              <a:rPr lang="es-ES" dirty="0" smtClean="0">
                <a:latin typeface="Gadugi" panose="020B0502040204020203" pitchFamily="34" charset="0"/>
              </a:rPr>
              <a:t>gluten </a:t>
            </a:r>
            <a:endParaRPr lang="es-ES" dirty="0">
              <a:latin typeface="Gadugi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7143790" y="2583909"/>
            <a:ext cx="193354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dirty="0">
                <a:latin typeface="Gadugi" panose="020B0502040204020203" pitchFamily="34" charset="0"/>
              </a:rPr>
              <a:t>Aceites vegetales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67719" y="5279383"/>
            <a:ext cx="45697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4617B">
                  <a:lumMod val="60000"/>
                  <a:lumOff val="40000"/>
                </a:srgbClr>
              </a:buClr>
            </a:pPr>
            <a:r>
              <a:rPr lang="es-ES" dirty="0">
                <a:latin typeface="Gadugi" panose="020B0502040204020203" pitchFamily="34" charset="0"/>
              </a:rPr>
              <a:t>Ingredientes para la industria alimentaria</a:t>
            </a:r>
          </a:p>
        </p:txBody>
      </p:sp>
      <p:sp>
        <p:nvSpPr>
          <p:cNvPr id="22" name="21 Rectángulo"/>
          <p:cNvSpPr/>
          <p:nvPr/>
        </p:nvSpPr>
        <p:spPr>
          <a:xfrm>
            <a:off x="6713965" y="3666928"/>
            <a:ext cx="22621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4617B">
                  <a:lumMod val="60000"/>
                  <a:lumOff val="40000"/>
                </a:srgbClr>
              </a:buClr>
            </a:pPr>
            <a:r>
              <a:rPr lang="es-ES" dirty="0">
                <a:latin typeface="Gadugi" panose="020B0502040204020203" pitchFamily="34" charset="0"/>
              </a:rPr>
              <a:t>Alimentos orgánicos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1893314" y="4006294"/>
            <a:ext cx="80021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4617B">
                  <a:lumMod val="60000"/>
                  <a:lumOff val="40000"/>
                </a:srgbClr>
              </a:buClr>
            </a:pPr>
            <a:r>
              <a:rPr lang="es-ES" dirty="0">
                <a:latin typeface="Gadugi" panose="020B0502040204020203" pitchFamily="34" charset="0"/>
              </a:rPr>
              <a:t>Frutas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6684420" y="4077540"/>
            <a:ext cx="23455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4617B">
                  <a:lumMod val="60000"/>
                  <a:lumOff val="40000"/>
                </a:srgbClr>
              </a:buClr>
            </a:pPr>
            <a:r>
              <a:rPr lang="es-ES" dirty="0">
                <a:latin typeface="Gadugi" panose="020B0502040204020203" pitchFamily="34" charset="0"/>
              </a:rPr>
              <a:t>Alimentos liofilizados</a:t>
            </a:r>
          </a:p>
        </p:txBody>
      </p:sp>
      <p:sp>
        <p:nvSpPr>
          <p:cNvPr id="25" name="24 Rectángulo"/>
          <p:cNvSpPr/>
          <p:nvPr/>
        </p:nvSpPr>
        <p:spPr>
          <a:xfrm>
            <a:off x="1161378" y="6063396"/>
            <a:ext cx="4798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4617B">
                  <a:lumMod val="60000"/>
                  <a:lumOff val="40000"/>
                </a:srgbClr>
              </a:buClr>
            </a:pPr>
            <a:r>
              <a:rPr lang="es-ES" dirty="0" smtClean="0">
                <a:latin typeface="Gadugi" panose="020B0502040204020203" pitchFamily="34" charset="0"/>
              </a:rPr>
              <a:t>Alim. </a:t>
            </a:r>
            <a:r>
              <a:rPr lang="es-ES" dirty="0">
                <a:latin typeface="Gadugi" panose="020B0502040204020203" pitchFamily="34" charset="0"/>
              </a:rPr>
              <a:t>para grupos etarios </a:t>
            </a:r>
            <a:r>
              <a:rPr lang="es-ES" dirty="0" smtClean="0">
                <a:latin typeface="Gadugi" panose="020B0502040204020203" pitchFamily="34" charset="0"/>
              </a:rPr>
              <a:t>específicos</a:t>
            </a:r>
            <a:endParaRPr lang="es-ES" dirty="0">
              <a:latin typeface="Gadugi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717850" y="5277291"/>
            <a:ext cx="34261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dirty="0" smtClean="0">
                <a:latin typeface="Gadugi" panose="020B0502040204020203" pitchFamily="34" charset="0"/>
              </a:rPr>
              <a:t>Alim. </a:t>
            </a:r>
            <a:r>
              <a:rPr lang="es-ES" dirty="0">
                <a:latin typeface="Gadugi" panose="020B0502040204020203" pitchFamily="34" charset="0"/>
              </a:rPr>
              <a:t>para grupos </a:t>
            </a:r>
            <a:r>
              <a:rPr lang="es-ES" dirty="0" smtClean="0">
                <a:latin typeface="Gadugi" panose="020B0502040204020203" pitchFamily="34" charset="0"/>
              </a:rPr>
              <a:t>religiosos</a:t>
            </a:r>
            <a:endParaRPr lang="es-ES" dirty="0">
              <a:latin typeface="Gadugi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916292" y="4855610"/>
            <a:ext cx="3192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s-ES" dirty="0" smtClean="0">
                <a:latin typeface="Gadugi" panose="020B0502040204020203" pitchFamily="34" charset="0"/>
              </a:rPr>
              <a:t>Alim. </a:t>
            </a:r>
            <a:r>
              <a:rPr lang="es-ES" dirty="0">
                <a:latin typeface="Gadugi" panose="020B0502040204020203" pitchFamily="34" charset="0"/>
              </a:rPr>
              <a:t>con </a:t>
            </a:r>
            <a:r>
              <a:rPr lang="es-ES" dirty="0" smtClean="0">
                <a:latin typeface="Gadugi" panose="020B0502040204020203" pitchFamily="34" charset="0"/>
              </a:rPr>
              <a:t>sodio reducido</a:t>
            </a:r>
            <a:endParaRPr lang="es-ES" dirty="0">
              <a:latin typeface="Gadugi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4154709" y="5716510"/>
            <a:ext cx="50925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4617B">
                  <a:lumMod val="60000"/>
                  <a:lumOff val="40000"/>
                </a:srgbClr>
              </a:buClr>
            </a:pPr>
            <a:r>
              <a:rPr lang="es-ES" dirty="0" smtClean="0">
                <a:latin typeface="Gadugi" panose="020B0502040204020203" pitchFamily="34" charset="0"/>
              </a:rPr>
              <a:t>Alim. </a:t>
            </a:r>
            <a:r>
              <a:rPr lang="es-ES" dirty="0">
                <a:latin typeface="Gadugi" panose="020B0502040204020203" pitchFamily="34" charset="0"/>
              </a:rPr>
              <a:t>para grupos  con actividades </a:t>
            </a:r>
            <a:r>
              <a:rPr lang="es-ES" dirty="0" smtClean="0">
                <a:latin typeface="Gadugi" panose="020B0502040204020203" pitchFamily="34" charset="0"/>
              </a:rPr>
              <a:t>específicas</a:t>
            </a:r>
            <a:endParaRPr lang="es-ES" dirty="0">
              <a:latin typeface="Gadugi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075436" y="3302752"/>
            <a:ext cx="62388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4617B">
                  <a:lumMod val="60000"/>
                  <a:lumOff val="40000"/>
                </a:srgbClr>
              </a:buClr>
            </a:pPr>
            <a:r>
              <a:rPr lang="es-ES" dirty="0">
                <a:latin typeface="Gadugi" panose="020B0502040204020203" pitchFamily="34" charset="0"/>
              </a:rPr>
              <a:t>Miel</a:t>
            </a:r>
          </a:p>
        </p:txBody>
      </p:sp>
      <p:sp>
        <p:nvSpPr>
          <p:cNvPr id="30" name="29 Rectángulo"/>
          <p:cNvSpPr/>
          <p:nvPr/>
        </p:nvSpPr>
        <p:spPr>
          <a:xfrm>
            <a:off x="102292" y="4369681"/>
            <a:ext cx="316625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4617B">
                  <a:lumMod val="60000"/>
                  <a:lumOff val="40000"/>
                </a:srgbClr>
              </a:buClr>
            </a:pPr>
            <a:r>
              <a:rPr lang="es-ES" dirty="0" smtClean="0">
                <a:latin typeface="Gadugi" panose="020B0502040204020203" pitchFamily="34" charset="0"/>
              </a:rPr>
              <a:t>Alim. con </a:t>
            </a:r>
            <a:r>
              <a:rPr lang="es-ES" dirty="0">
                <a:latin typeface="Gadugi" panose="020B0502040204020203" pitchFamily="34" charset="0"/>
              </a:rPr>
              <a:t>identidad territorial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1677955" y="1925235"/>
            <a:ext cx="314380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buClr>
                <a:srgbClr val="04617B">
                  <a:lumMod val="60000"/>
                  <a:lumOff val="40000"/>
                </a:srgbClr>
              </a:buClr>
            </a:pPr>
            <a:r>
              <a:rPr lang="es-ES" dirty="0">
                <a:latin typeface="Gadugi" panose="020B0502040204020203" pitchFamily="34" charset="0"/>
              </a:rPr>
              <a:t>Comidas listas para consumir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6763069" y="4503617"/>
            <a:ext cx="333994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rgbClr val="04617B">
                  <a:lumMod val="60000"/>
                  <a:lumOff val="40000"/>
                </a:srgbClr>
              </a:buClr>
            </a:pPr>
            <a:r>
              <a:rPr lang="es-ES" dirty="0" smtClean="0">
                <a:latin typeface="Gadugi" panose="020B0502040204020203" pitchFamily="34" charset="0"/>
              </a:rPr>
              <a:t>Alim. de </a:t>
            </a:r>
            <a:r>
              <a:rPr lang="es-ES" dirty="0">
                <a:latin typeface="Gadugi" panose="020B0502040204020203" pitchFamily="34" charset="0"/>
              </a:rPr>
              <a:t>conveniencia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44068" y="9807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AR" b="1" dirty="0">
                <a:latin typeface="Gadugi" panose="020B0502040204020203" pitchFamily="34" charset="0"/>
              </a:rPr>
              <a:t>ARGENTINA: UN PAÍS PROVEEDOR MUNDIAL DE </a:t>
            </a:r>
            <a:r>
              <a:rPr lang="es-AR" b="1" dirty="0" smtClean="0">
                <a:latin typeface="Gadugi" panose="020B0502040204020203" pitchFamily="34" charset="0"/>
              </a:rPr>
              <a:t>ALIMENTOS</a:t>
            </a:r>
          </a:p>
        </p:txBody>
      </p:sp>
      <p:pic>
        <p:nvPicPr>
          <p:cNvPr id="3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675" y="279280"/>
            <a:ext cx="1712579" cy="147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87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8" descr="data:image/jpeg;base64,/9j/4AAQSkZJRgABAQAAAQABAAD/2wCEAAkGBxMTEhUTEhMWFhUXGCIaFxcYGRsdHhsdGh0bGx8gHiAdHiggIB0lHR0YITEhJSkrLi4uGh8zODMtNygtLisBCgoKDg0OGxAQGzUlICYtLS0tLS0vMi8tLS0tNy0vLS0tLS8tLS0tLS0tLS0tLS0tLS0tLS0tLS0tLS0tLS0tLf/AABEIALcBFAMBIgACEQEDEQH/xAAcAAACAgMBAQAAAAAAAAAAAAAEBQMGAAIHAQj/xABEEAACAQIEAwUECAMHAwQDAAABAhEDIQAEEjEFQVEGEyJhcTKBkaEUI0JSscHR8Adi4TNDcoKSwvEkU7IVFmOic8PS/8QAGQEAAwEBAQAAAAAAAAAAAAAAAQIDBAAF/8QAMREAAgICAQMCBAQFBQAAAAAAAAECEQMhEgQxQRNRImFxwZGhsfAUIzJCgQVi0eHx/9oADAMBAAIRAxEAPwDK/D6QJKUQwUjcGY2M/jganSR2LOZCksZAYDwhTYjeAL9cDjjGx1IwjZVaPizD8MF0KxcBiu4iANwfU9IHuOJdjQN+BcMoVkLIR4fCTpiTE2+PTCbO0FWtpZNIAHhtbxDUJA2ufjh92NyqU1qXckkWgACx2uese7DvMqhYOaVPUBEsNRj32xy0BlaqcLD02FGmxOwgT/XEfD+yuZ1Iz6KYVgxDNcgEEiFnfbFtauSPaMdBYfLHiIxuB7z+px1golQIB4m1neywJgdfMThRnKYFejpsrMQ0wSTEDl+4GCc3m6VP+1qqD0Fz+/ScJ81xmjV0mkG8FQHUwImLEDbn5csBsZIfZTOOUVQTtcKI2sdseVGj22VfU3+G+EnFczmCzqlQIgcrpSNWwMneJBHnvhFla1WnVKd74o8RBa/MXO+Os6i1cTz9JEYsC+wIsPanfntis8U4uijRSo0qcCQFWTp2udJ/lifPB2brVBSL94xgrMm12jr0Ij34hSu50l3gMszqAvYRLED7WDGSTtqzmm0KcpWZ6NWLMDu5gAgqdwBAucRZGuz7EyBcCLSLGZnraMPKKc2qo8q0hGHhAmxMmCfh64EWv4+7pBE1atYpkagTyJmT4ulsU9TG1L4fp8hOMlWxhwXKUmpzXeoKknwghSqxaQ3smTz6YXpV7tHYE1PZOoiDcwCANot1wcOHgASTSJidTiTMTA5epOB89StURAFbRKO9QeIzAJvpHMj12GIykrsokRLXR7umphcS53HMch7sSaVCR3dvD4YmxHTp+mE1DLZltqiqY372lEyZ2J5RyxbOA5Rab/XVlaQTMry2EatrnfHBFeWpxW0ClAGlrkjQG1TAO4lTbqTiDM5GvU0ux0aiQFB8UTvGgkibRMwJiL4a8Uakcy/dtK91TvqpjxA1B12mGIF/kMF57M0XpMi92CwjW0Fk6kQ3iG8cxP2sK5OwpKiqcXUygXU1/sm02PwG2NMxmNLqWRiRTUjeAVUGbMD03HLFn7P8OpprFY0nuSpbSZufEAW2IVfdGF3FezynXUp1IcjTpDJBsBe9hAAttGC9nLRX8/mXraWqeIwdPKJ3wb2Y4KWcuRFJF8Z/xWA9ScQU+H5hVXVSvH2SG+YwRRzOfpApQSoEN20hfE0WnVeB6YhHHritIpOSTvuaZhFalpcXNQxBMqImQTbaFiJtiDN0VaSuoeC8kG4t0ECDjarwfMmmkURqBk6p6eRk8sMU4NTIBq06zMN9AZR12m4+OLJkmLOD53xWYiGKgNFgLEi2xjDOjWLrdjLNChVF5YgDbpHzwp45wQB07tzSJuUqGNV/szf192MyHFhl6gKOQ4UQyqKhUi3hDOFBM3Y7Ww+hbaR7RzTsxJZiJ079LC23TEOaR9LeNiY8umFFHiRVwTJhpIkiTPVbj1GD24o9Zvq6ahiPCokxHMSZnnJ/pgbAdByCHVJvOjnP2EHpy5c5wJxrOfR81ScQX1jSZawYkGwMHwlrRy67TcDzRrUUKLLpYjkI9kHz3xDxLJU3JqOS1endIay2bwwCRbxG/MnyxzHLPkaqNTQEAgqBfcGNsBPTagSQxILEg+t4PXCrK1mDVQWhAhkHrLQZO0AD44eUKCMoUoptvG/nI5/846/IpHU41TEazBInacZhVm+C1g0U4ZYsXaD74XGY7R2yo1M9XWpVRqr+FyBflNuXSMOuEVWqJuWaSOp6/hGKXxGvUq1WcsAzkSFsOQH5Y6ZwvM6cvooFaYpiDCm9tybSWMEm++Ock+wVFoL4VlKiElxoUj7VjM9N+Z5Y3zfFsvTsz62+6n7OK5w3Pu9RhWmqWHhXwgCCPveG8nzthfms8wJ7rKqvn3Zc+60fI45NdrOLNR7RodnWnc+0rM0ecLHzxpm+L0nB+vLeusfIL+M4p2VyuYrCpFFgd9bLpAiZgQDHK23TDDJdja9W4qLTW16jQT1gC/TfBAQtkVVw1M0TJ8RqGqxHpNMTy6euJcq7hqpqPR0mNAphgdzJIKC5tzO2+Dz/AA7qFjozhYnZAhP4VMB1OFPRrPTqBbD2JYkWiZNje8cp9YanQL2PKuZpSTLa6gVyACROkLJ5cot0wCnGMuajSXLFQCQgO07aj+XLE2TqHukcU9UDSW1hQLmNwcA18koBq9zHm1VIMmdtIn3Yl6kFLje/Ypwnx5VolYEUa7LUEabBhBkAsIudtJwDXzdRCsVGg6hCjcqfUQD64JyXG2qUmo0sszKD4yoYiYjxHTAMczgZMg1RF1CrTUSQbBmkEWQJJ36Rh4tXsRhlPiIfTAcHaWafaUjY/GdsM3zdGlQD61oybMxBJAN/T97b4RDh5pKGSm+hSAalQjUeluQ92Bu3vB3WpTZNbirRDKImCBdRHKYPvwNNh7DmjxihB7iqGqGBLMSTqt0MT5AnzwPmcnUW9RtLyW1QwESANxJtzM4r3DcpmCyClSIbzGnpuTsPPF6SmgqUkNXW4DrUkwAwANiRtvfyxOW9DxE9EFfHrYpMyuvr5gCOUzvgTiXExoqRUMjbxE80tvvEmMMK2XYvVepmsuw2p/WEhBEAQB0B/ZwpHAkIctnaZ1mSRSqGDbnYcsDl+9nUVvM8Wq+0jbwLgbXPMYtXYXiJda5rOqaAkQdBaS07ETt88CZbsnQdxT+lSAobUKbCTJEXwxyWQyeSdnNSu5KlCoCAXIO+/wBn54ZzTVIVRd2bcbz7ABqTMSKrCQTJUyL84Ij1xPnK3d/2shjTkD7w2kjeZBwAO0NFBVFKixJFnqMLeECwFpub4VcQYHMFmlp38UX0gX/phbdbG7MbPUJAJEyMJOKZKpUcldvM4svDmD0fELj5fngjh2VQkkoW6Xgc9xzwsZyT0UcU1bKbQ4fWEDUxMiAoN5NhbFoytQhDRWuiFge8WAdxEFuRA6Hn5YL7SZinRphhTRCTGoqI2Pz9cVxu1DJTPd6H/lDdecDzxT4iVKxpxTsrVqpl1Ck1BJ0hliGh+o5afKJw34r2Rb6CtNGo97TX2V+11GoAeJhyuJ59FuZzxfuH+rBKay7NDJO2mG6SNj7sE9quIIKBWlUVqjeEBWJ8pk3gb+7BOoo7dlM3qk0SPXDjgnDqlCpTd6aqAfE2ly0HeIXB3D6jIOvhi/L9xgdu1LZY90aaMCYBNNGMQNyb8zhU1kdHOPDZDmM3Wy4YazTSoxc+hMX+G2HnZnxIGYzLN8AKa/72xXuL53v2XUFEJHsgDdn2FucYd9nZSiL7iVE7S8H/AMB8sVekKtsb5eiS1QzF1G0/ZWRfzY4dZQGCC0kXmAI5csC8PUMKkf8AdPyJiPK3yxNQbTUY+QH4n88KtHPYelUcyFPQ/vbGYQ8ZqMangmAIt1ucZhqFsqPBM3l6VRlagjFb66xEgkwBBIAuLR5ycNH4jrqOPDDHk25A0xG/xPQ4WZDPrTqd4KSMxb+8litzqYKDAJaZ8/fiCnSFSuKiBKM2hQYLXMwWtedrWwqcew8ozSsLNZppuG0QwGorMarbH44eVMzlynirVHY/ZgID/p023sx64VZ3L6VNOqdGszPtEENItIvIPPA2YyNIg/X3mb0rcj9/Yx8zjkcxhxLtAyvoKNqTwQT7IW0dAB0FsT8I4qD/AG1ibjTew6KQQT8bGeWF+ZFF0U1KpZ0tKqV1pyDXJldg07EDkMD8ONFN6jmTyH7+OH5C17lqpcZfvdeXFRSJGpoPhaDGm8c72gQOWIqtHMFWao0gySWY85PxJwjo51lmK9O/8j2PP7Jn3RGCG4RVdFq5qugpqZSDUERJBVWRZm36nCuTap9h1S2u5DmM89HK1SqBoqQ0xAUxcz8LXvPLAGR+lnVUqilTps095XBtYCKaSNWw3EHrg/I8TJasaLKmxVqgkCLEx1v7jhf/AOku7aqmbpVCTv45A6DwkD3YVJW2deqG/BuO0gtVBWaQZD1dCl2jZEEaVsLRz3wHn8wquamrUA4DIWmVLsCZOw0hdiN+WNMnwFFKnvaUB5Y6WMLAuJpmX3FzF55RiXimQpNrCOhRucNIkeIgFYHiAPXfE3iXJu+53LQJwPMo1Fg+rvVHtErpPiG15mJ8oxcV7OrVRTLpJkwT4gRtBNhPMDCTJ5TI0KDrTbvKrKRrZIixjSIhRMCTJ9MPV7S6aNOnRA73SAWYgRbl0H8xv0GDTk3WjrpG3FeD5ekgTTqeLCSW99+eEnBs4iVzTFIhlEgmZB8zsLGIwFn+zVXMsWqZujMyAaoAHpa/vvjd+zIphf8AqKcKtytS5I3MCZJwJdLcZK3v59vzOWXaLRluIVfCJMeR846/u+EXaTI0aH1lSsymqSwQgXveNMkKOsYrNZqhJZGqMgIuJ2bYTMSeWDc5lmAR6tN1Fge8EH2hbxdAQd7AjGfpem9G3f7/ABLZpJtJE2Vf6wd2VMJPO/iHXAHaGk5hnkFmkC4mAflt8sMMkwFZNx9R5feGJ+MZcVABqf01W5bDlsL4tLIkwLHaKZXDAgEEgsTF4JKm8A+6cN+N5FjUBAKTJvPimBa/rhmnCtelnBYTokxaDAAtA9euJ6dJn0u5kwNIMmPTe2JvI+6KRiuLi13I+CZbSsDnc4dZLMJTLaiF2ibTv1xpl6OkRN+f78saZhfCdvKdsBTp2M4aoW9vc5TeigVlbx7AzyPTFX4dw6u48GVqAEaVPdMAzHoxsdp2tc4O4jxaosiiVp1UYguDPIezqXa++A6HbDPIwd8wamiSA2mJgiZAnYm+NPGbVpL8f+jLyin5C+0U0qq0dOpkoojR6G8eR/HAIlKjGhRVA2+pKTEbRGoNAkTHlixPSNTMVqr7HTpFvuAk9d7X6YdZfhFLuw4UM5MR4rC/TE3kfahlBd2IKNaoY1C8DZVHyTSMV/tIy6p1AOB7LAgnbaTtbcTti9tSWnJZUjf+8EAKOpFrE4rvHK1NqlP6ljBEiGAYaWNpYHeOmOhJqV0HJFONC+idZAHMDp0E7nD7JVNNSkAnIA3AnTvJ9THlGFXCSrV4CWYaQuplK6iBMg8lkRNwTi41uFk5lGRTr0ajpjTJKgzO3iV2tvA88UeRN0JwqNj3gBmkhIgtLH3/APOMzGXnXcgE7gwbQN/dibhpGlCvs6ZHo1x+GCCo0avVviScP4E8lbXhiNdi5N/tHaTHyxmGFOlAA6Afhj3C2w0jm9DLqsuXpteQhuTMXIsLX2k+kYbZjh+YbTXNei9IgHuVqyUC89EEC8zHW+JuyXZEOtN61YurjXAgABgDBJuTt0jzxH2qc5etWNKojKKalLhlkkpUHK+gn4eWHTV0gSuth+W4ZTWmWrlnDGAqCxPKWIiYAsMK69Tu9P0bKFn0Rq+tqaYJWEF+Q5yY8seVczWWqFNUd2VB0aVkssr7W++o/LB7Uc22kUHanRk94xbSkQu/Mk+IW9+Hnjljrku6sSGSM74+NCTIcTeutSjV06mIGtrMhEiL2UWM2+YBxLlOHvUAf2E51KkKoGxtct7reeDXyeUyfiLLUqVGMF9hEiyAGBIN235YD4jm0q0xUq1ahZgIVSDBMCLqAAJ5mfXE2OjbJ8by9Aill5r1QYavVUKqkb6KYgC/M/E4H4lxLvHDVapJJBBPiBuDAuLHaVxXuE8Or6rLqYmdWoiN59PXyxauDdm0pgVnPeVdRF50iOZJgn588JxTehlJpAXB1NUVFKgakZFtEwtifORviTs+r5Wstd07zTZaaA7m228/H0w/rZqktWgBUDVAZZIIIDWudiNo9dt8EZj+I1JTpRGLK2klVAjSYI9oEcwDfDqLvQrarZY6eVq5miRm0NGk29EH6xh/OQYWentemFXabjQolKVLUi+wqoF9uCwJkEkQI3k88Kl/iQRINLUNvEyze82G4jmefliu8T46teqpVWQLBVCFgQCJ1apvM3xlWPJDKuOo7b+rHuLjvuSdpO0tWtTFNyVCgBRp0hiB7bHcsYPkJwkoZerSDGsjrqupIKzY8yBIuDboMWzg/a5aR1Zmo7R7JCLva9m8rHzOHh/iFl3IUGqZ3lGMyLcjz6YfJmyxfwwtfUChF92cvPEHgaT4tIB2gkWPLf8ATEmRz9Zu8FRQRoOkeG5EWMDmJ3xZ+O8UyyU/+nyQIsTU7gKN40iQpmxv5GOuEtHjhcECgFgT7MT5DxH8MabQlEuV4tVWl3Vwg02BlW0wZZZHitvy0jEubzT1WU1G1A7qZIHKd/uyPfifh1OoVkoR59cNMpw8m5A9+Ms8+zTDDoD4VSmrT1AH6tgfcU/XFjGXHQYFNCK1KPuv/wDrwzFO2JSdloqrE2czxpsFQqRBLg3Wx59PiOU2w54B3VRWN2KANLWnceEbkc9tt8Vjj2ap06jK6kmxHS8RaeXnaZOIaHGtTKq6pLSzc4xqULijJKdSZeaWdyzWYUtuWofgcRnMUApPdKbmBNTr69MJauWpVCXakjEkySizIOnePL8MDPwqjyop7lGPN9H/AHv8v+DWrJuN8FOavQRKZ6HUB0NzJxVeMdk62XCNW7sq7aBpJJmCdiBaB+GGtfhST4UUc7WwGuSHehTeIIkkxJjn6H44248qjDiZ5425WxpmqEO8H7X6YHr9pc7QVScqhU2QwbqOdm3M4Mq+2xjdj+OHeSyuYzNNR3NMoiwrPqUchaGEm2JerxdlHC0Ud+0NeoDVejcQmkTt4jO3nHuwHmOKFiC2XuBYyw/LHSaPBtLRWpUqYNwQXafd3k4IrcJy8WqKD/gqf/3hH1WNPf6g9N1p/kc97LMKmbRtOgBWJEnkpj5kYsGe4xBpqjaWLKHcMbgPAHpcyOc4MyXCn71v7OmI0h5Nwd7FjHvwO3YyrqVhmMuwVg0XEwQfPph8WfDKVzdV235/fuLKMkqWy0cOzE09REaRpP8AlG48iL4k4lVNPLVCN1S3rED54B4LSf61GiwVbG15Fvjjfta0ZZh1YD5z+WNUJWtkJE+RrLWprVXZhMdDsR7jIx7iocI4nVpIVptCliYibmP+ceYLasKtoT8DFUNUSmUVdbA6mVIEggEb7HkDtgvKZR8xKigCmzOdIUf5o+Qvj10y2Wdnqnv6piaSksBpjcnxGLbxYbYV8X7Q16oiVSlFkUEED0IAiJ54b5g+Q6zzZKiacoK9WnZI9hNvcRI5g+gx63F++pu1ZEqAR4G1aQJ3ADC91GKkrWYhhEaoHKb88M+E1SBVXeUJH+UE8/QYRPexq1oPpnLkScmI1CSHr7mQP70gc8EVqGXVSDllA3gZi97zBJP6YQZN2LB2YKp8SyLvo+4p8Tf4jC7jFsy/ZipWpHNVtdKmq6ipABIC3JOocrCwNrEYLdHaoCy+YpPanReBEhaw/NJvhpllqoRUOTrPTGw3HpKrt5fHFi7G1sqSaeXSQgl3CNpAN/ajTMcpnnjO1HaXLAVEbu6br4VJ1K0kGJISQYg3gXF8cpLSAULi9Umu9b6O9NjpEQRGnYbYE4w6ZurSqVmKqgCmmKZuvQnvbHzAGMz3Hyz0irgyw1RtuLA/pb1wPxF4rVRAEOwgbQCQPiIPvxX1JcWr12+5N44uSb7rf2IeNcMp0vrKTfVuSq09LSrDSxIBbxEraY+NsWLhHBci9GnUrV0ViJKMV1A7Gxk7jpij1KRnWLEWnr5Dribu6pUhW0MDPiPKB5eeEjJeSjR0RaHC03qs3+FWP/igx5V41wuncUaj+dv9zj8Mcrr5aoDDVUJ/xk/lhjwXhKuHBDO+kwqqbSI1E2HoMU5a0Jsub8SR47ugdDMVJYjxSJg2JsQGHmANsaUsne6fIYXcNqkU0DBlYMCQQRFoPv3xYcuJvOMOe3LZsw1WjKSEcj6YMpWxGG/Y/DGzPALHYb/vyxBIvYJxJmFWiVMXYHawIE787YMzbsmnxzLAGY/IYjzVFS9Au2lC7AtBkQjGfljztKqAKaTNVWRBUcxBPvmeWNCg6Rnc0mxFxvP0qdRmro1dFVW0s5EjVEavaE7WwPk+PZWpVAoZQ0AAxcisWsEYg3UbGG84jnhlxXKL4tQ1MygKs6Y0m83B3iADhRlcgtMVKhbX4SgB6tPOYjSGHvGGeaMVwb2D+GySTyJfCGZDJmogqd64ZiTAYgSWIt4uuGuW7K5hgYzBSPvVDf0hjgPsxXqCmrVQoTZCAQPaPtajFyDt8t8Ocln9en6qtBMToEfInEM/rRr01Z0OLWxAOH1f+9Uv1n9TjzhVBhXqBmBIRSGaf5yB77fHGvajM1dfc0VKioxKubFSjKGMETBFpm8nywXwOgUYSxc2BPMxbFZLiCLs24xXFFS24UrqMbBmGo2N4BJ92L/kDQSmiy4IUA+3vz2tvih8RcNmFpttVqaOv2SY+UY6WK9cW7kH0b+mMHVKoRv9L/Qons5l2i7QtTzVWnSBc7jcm8xuDyi3ngROOZgCWpkAblgR84jDTi8HiNQwAwpywtILuo9/sHA3G1+pcHmVG/VlGNEceNJLigJSabsYcEzb13AqFqaoZbSBLRaIMQL7mdtulpzX0ULMEnoCZ982wm7LZka3KLqYOUIkCbBt/ed/PDnjrVXy9VRQIYodJBVoIuPnjF1G8qVLx4+4y1E94cQV2jxcuo8XTyGE/bdoSmvVifgI/PEPYTNFqS6mLElmknzCj5HG3bBtVRV6L+J/pj2apmPwJOFZA1FJE2aPkD+eMxaOzNALQHmST+H5YzAcYy2Mm0qOPUqYDKAIEwxv9q1z1vgqtQYL4mXbYopn3xM+eG9Th5emy00YmLBVJuLjbzwZkezzV0SppREdQwZ3iQRyAlj8MJLNStuiixq6KZUdgFCweWxGx8j0IxZ+B8Lr6e/KaaQEFjYNcAhAbt7vO+H9HhuSyY1OO9cbFx4Af5UJlj/it5Y2rVs3nAWQCnl4/tKsy4H2UUbzYWGkdZGF9Zy32Xu/sBxr6heRzOSyf9nRfMVQQqHRrbUQSAIUgTDGxMQZwVmaNTMBf/UK5o0mYassjLYzIVqigGRzALEz9nCvK8Wp5eiBlqc1agDP4ryd9Tn2VnZRHr1rD0c9mc1TWY1PEq6wnUgBrAfPDKTvjdfXuzvTk1ySv9DoHFO0S0QtHKqERTYKI254ov8AEfhqAU6oMVKviZdhJ5jpJ3xe+LdmoVTllhhAM3kdT58ycMxwmhUy/wBGzaioDsxHiVuqncH0xo80S1Rw2gEQhbuQ0G1lgSZMibm0fcJPTBPGXPfueukjzBRfznEfH8j3FVqJ8Uey4iGAsD6xywTnaWruj1pCfUEjC3SCkS0OHHRTquXOudIVdgvvH7BwTTyayC1Oo/kwsdo5Hb88RZXJNUCqu4BkT5n8sEDgHjCtVorO5JkL6wNvMT78CLithakS5/M0qdJW7pVqO+hEIgkQDIAWTcgYsGU4XWp0RUdAjEkkSLdNvwwoocKy+Xq0+8qK7LVmysAADANxuelo/DpGYzClDrRtOkzYbbm0ztiilYrVFYPC2zSqdYUgQTEzBxpmeEvQAuGTky7A9DIkE3w1ymaRa1Kii6VqKXk7gCYEdbEnflfDKrWpkvSqDwEST6bkHqLH3jEpw5L5lIT4v5FVSesY9pui1lFYN3fdsQAWXU9tKyCDMBjHl5YeZWtSpAim1OqT7IamZnzjy5fhgN+0hZXH0JazUX0OqoVC+1BHtEXXYgG+J4sdbK5JqqZTs8tZqqqrVSO8IChpg6HsJnlPW04kzWSqIVV3qIZnSSpgEe1sNyQMPc32n1VMuVyNSl3dXWQL65R0gSovLj4YG4zmXrPrcAXNiQI2MHztv8MUn8KJwSlbKvVoGvm6QaoTBAV6n3T9o+USR64P7RcOdESlSdWLF5bfcKvKYP64HqNprkmCVUKCb3EiN/LBeTzquHR9NgXUqYi0NO9vZxnyq2pV2LY8jinBPuMcyqPQpJTeAli4BI1BYMr0Jwx7M5Yqrk1u9k2tp0kD+oxyUcZqmJYn1ODKPanMqLVXHo2LKEv7tk5Z48aiq/yXTjQDZ+lT+7l2b/U4/MHB2TpwygHniicG4zUfNipUmozKKcs2w1T05Xt54vSv40g7Nz/58sTyp8v8BxtODC+H0A+aUf8AyE7cxIxfRRr/APdU+qf1xR+zkVM4yAwVXVI38cx8IxcvoFXlXb3gY8/qr+HT/wAFFVs51xI6c/mGjxEIGPmZJwPxWq3d32DLy/mU434zXb6bXEmfAZ2nwi+3XV8DgbNaiGBJgjmcbQR/pC+ytXRm8wymC2g321BQJ94cT6Y6PozPWkfj+mOY9ieH1q2ad0WKYkOxNgYEDqTYWGOpnKVQPDW9zAfjfGLq4cpJpvt4BGVI5/2Sovl69XLVQAyEQFMiH8Qjy2wz4gyPWck3Bj4AD8Zwt4znGTiihypJpAEiLwWI2+GFWW4sKlWBMu59DLTj0cblKCZnyUXMVHVUVV+yJ8ibx+GMwyp0t/X8AB+WMweCDyKVmu1RZY7ySDfxVCI8oWMBdn0d6TUkrBWR9KlF1DS8ODO+zABVEyADGJA9OkC5QONomB5lo3ETawxqhdc0wFQr3tMMAvhANIgRC9AUj0wI8Ir4UrHcZX3CeD0KLVoqozhVZkLn+0dGVWDqdgNYlfK+J85xsVnZe+FNJC6jIt7gQq8rXsdt8a5Wu300PWbWwWSCAAyMCjSR9qyXjZV6YmqcCyFW6NVQfdSpSYCemq/44z5JW7l38VtIrhqMviWheMplvo7N35FRXYBQJDgHwsBYgERcnEfDEFz7NjB57dfhbBNHs7SNSrSNWqippKMUDSGF9QB5EWjrg+nwOmo0rWUwIBZWBuZMmMJKMXPk3Rsj1XHF6at/YbcF4i5NFmBh8uBE21U2ILAciQca8czZfwAQMIOG7IlRw6KzKthGkkwfOYBv5W3kviGWWmBVpmFW7KLgrzgciBJtvEeno2+J5dK7Kt2l4eS6D2VG0eY/WcC56lFNINlB986YiOfKP0x1X6FlNIFZNR6lT+IwqqcK4ctfSdKUTS1CWYBXDGTLHmD6Wxlx54SbSKTTSKTwihpgltRN4E2Gknnz22wx/wDUcvTYQupjsReDygbFibC8D5i8VOxOUqoDTq1AhuNDKVP/ANb4WcT7AU0oOaOupVF5Y3jYhQIEwSbzJEWnB9TG5CqcqpFR4gPCKtX2W8EKpaJkyTaRbeMPsp2hfu6SKqkMGplqlzKAarA2blB62OE30l6qiiq+PR3RUEGBZTCDxTYeEgQd4vibO8EfLtQFRl01Kw1DVARqgeRO3shfFO6nlfFpShCldNipuW2OM5U15vL1VI0qCn+oWwZ2m1HLN3ZhwQQQY3YAifNZwFmuE1GACAMit4mRgC55AQb2tbzwk4hmTSPd6q4khQDUZgS2wCkGT5DHY8nJsEo12PU7NcTpuWSN7aKqf7mGBs0M/lZaqCnetcnQdRHMxI5/PFlpPmhIP0kRIMNSeNME7rykSdhiwVs7T7lENRarRLMQhN5tCiLYo34QqRzviHaOsopaWEFtUaRupFrXImJ9MF8arhnU3EgVDYkaiDe/qcM+JZSg4g0qVzypoDv1Cg/PGvEMkjRKiQAL3223xmlGbknfa/zovFpWc/zlf/qNWrc3EEdOXI7/AB88FZSqoLkwQUg+8/0xYjwGmzSFvty/TG3Gez9OllzU17GCseQO89D0wck+KV/Q6MbemcmDY3U4tnDP4c5vMU1qU2owwmGZgfkhGCD/AAt4iv2Kbf4ai/7oxb18fbkZ+EvYD7KZAFhWN42F7EE/G04s2brwCwtH76eeNOE8Cr5emlOrSK1JNpU8zFwSNsP07I5moNLLTRTuXu0Hpp8uuMryx5W3o1cahSJOxfDS9ao90bQBqjzPX1PxxcDka42rfEYG4XwT6KGNEyWjVq8unTEeZ4+6agyAEA88ed1eTHKau/byPBS8HNq6f9XmHJlmKzJ6Ith8/ji/8G7PZc0/rxTqO0EgkeGLgDz6nFKymXGYzFVaTamdojS0CBFzBsOuOlDgqFAGY6uZG3uEYv1k8kZLh+v4Ahx40wPOcNy2WQ90hQsSwCsTJ5m84AXibaSO8JHQn9cQdrMuctSNRagJGykXuQLek4q/YfOHM5oiq5fSAYOwkx0gXi3r0wmHpVl/nSdPyl9xZ5K+FFwTsWMxWFeuxWECoqETYsdRMH71h5X6Y0y38P6eXqCqHLwV0hhEX3tYn4Re2LJQ4fp9h2X0iPhEYUcWzdRK6o1SfAWURE203/zHHoYsklqiEo/MZ06Vvn8b49xuMZjQKc9zOQFcVFyxNSkoM1CIFhMC+/z8sC1+DlKGXzms+2A0kwBU+rI91Qrt0OBsj2gqZTVT8LT9knwmZOoCLi/zubDC3MZ6o1ConeNp9qnTIU6Q8MSCBIIc4zx5N+y/VFW/xHfEsjXNPvQhCxA21MGjZSZvOFec4JnaSrpo1xzaKZtYmNS7392HPC+NZlglUVlIIBkrJHUeLVeZE4fVe0+YFJwjLq0mDpuDG+8fLGf+J4um1+f3Q7g5bRXuzGUqtUT6Q5GubSuohIOlgRKzJ87HF6bLZZoDUqZjaVFvfE45Dl+KmpUZ2nVpAYsZLMFgk+sD44Ko8ZUcyPQ42eqof2kePLydVzXAsl3awgs62BItIBFj0w1/9nZRlIVXUHo7H/ynHJaXHDHhqv6En88F0u3OeXwivY2uqfjpnFIZ4y7oWWOS7MufarN5fKd2r5isQSFMCkdIjc/VzsNpxVq3FMtVqUnp1wSAQ3eUyAu2kkSJB6zafLHPc5xh6rKazM0G8m/mfU9cMsjVy9Srop6kVlIYPvyuNNoAmZg7RicsEG2+P4DqbSpMv+V4jAlSrDf6sgdDYazfxL8cTrxesTbXA+68+f2gBtGE2Rp5NlARqRMfYzCT/pZiflgLPf8ATg6HNMI0saisJUXYahYEgAXGMUugxrtf7+lFlmfkOr12oZg5sMVWqYcxJDARNpkEb+nniTtRn2r5ZFCqyrWWofDExKmZ8icVk/xEfMqcs1GnDDwkCICwwjp7OBchxiqld/pBbTuqwbQDAMjTf3iTPLDPoZJxly2v09hfWjtV/wCl+7nLVAFXL5cMRYjwn1MYCynZRpZje3g01Cukz7VxJIGwsLYrPD+2tSiA7rRbUIuDyJBiDAFrz5YsWX/iFSaC+VpDzWoo5DqJ/frjVghKEakTnJN6JMwHy+Zp0ya+iqlb6tqgcGBIG+0+Jtrkb8+eCviz9p+1i1KtKpSTSKQbTLE+JxpOxPhELYDkRipsmKtbsXwGUs6wNmI9CcSvxSqP7xviT+OF4xjzhQjSj2krqRD/ABCn8sW9cmtekRWUsGJJ8TC59CMc5FmU+YxYcpWcX1VAP5XG3l4eRtvhXFSatjJtdkXXh+dOWUJSgKLAG/8AXDKl2nqc1Q/H9cc+r5qpI0u5H86sTP8AlnHicVqKbtT9D4f/ACg487N0E5TbhMssqS2i5cRzb1WDeFYv7IJ+JuMG5XjzqvI+uFHZnNV80SF+jKgMEkl262CkA+8jFxyfAqSABh3jc2YC/uFhifU4o0kpfEgwn8tCF+N1arBA4WbWsPjvhrlezqe1UcvPIG3x3PywDxngtOkyvTqinck0iJ1yCAAdxE9PU4gy/EXRWKHYbHb4HGKT9GV/1fP2fsVXxLWhgeymWpsalEd0Yg38J8zOx8wfjgVOJ1FMLU1Aecj4nFbz/HS5YPULFd16TcWH6YT5/tVQpqAqGpU/0gHzO5+WNEOnydRLltfP3Ec4wVPYw7VZk1qT6ySzERci6kNaOQAPxHXAP8Pcw4qVUMDSogwNw3MwCd5+OK9l89Vr1Q9QwgMaRIA3sI6dD63wz7J1wnEaai6vYz5gi/XfHrQwKGN4/czudvkdgoU6+kMKqmRsVwo7QZOsSlVgn1diVJmCyk2j+UfE4YpxLQoGhmF/F78aZri1NkZWDCVPTp64xqcIT0yvFtdgzLPKg4zCvhuc8F9wceY9NNUZ2jnPEMjnc7TWoMpqIJUtSFx1VgCdJB6wRPnhvwDsp3SrX4hUhBCikJlyTYNziZtzjkN79/7Gyo/snr0DEDuq9QAAfdBJA62G8nfAXHuzGYXLuo4g5pRLnMGSIiIdQG93O2HnhuNLRNZNkfZPI5c0qlNKalUqtp1KJ01PrFHWBq0/5cF1uB0aphUAAPicT/pXlPU8vXbnmVc0fGKp7tlJ7yNI8DlTPSdW02wzyfGKwEpVbSPuvIHuBj/nHidTH+Y3x17m3G/h7jTtH2JytGhWr0ldXVdftsRC72M/ZBxXO1fY/LZbLtVo1qrPp1hG0kabG8KCLbYdZjjeYem1NnkOpUhlFwQQfs4RpmGq0adMDWzIFaeQA0mfhh8eackuPvv6ftCuCT2UfJ5uDqi2L1wHshmczRWumhVb2e8JBYdRANjyJ39IwRwzhyUNJ0kKG1FVcoGPnFyNrdBGLhS7WjnSPub+mNPUdQsbpCQxto5rmv4X8QBJC02EkjTUH+4DCMcMq5TOLRrrpeJiVPhaQLqSMduXtTTbwqrByLTEfI4qPaDJ985YJSdwvtMDqBuRBHQ3wMPWOc1BgeGlZz76EUatSptqKqsdWAB17TcSDH8pwkWgxlQLnzjblvEc79Md57D8LylNVzKimK9RbnWxIDQSPGxgk7xA2HLFsrUUf20V/UA/jir6uKlS2LwdHy2KACgsG3IUiCL7mR0i3W+JMprLoJeSbqGO3Qe7HZv4g8Gyb0yBSpo66ZqpTBZRIsAGTkdp9x2xzfN5VF091nis2CtTq7iAR4A8G4t54viyrLFuPvQkouL2BcYyYrMGQ6FFlWAQAOQj4zzJOC0o0kpEA/WRaQQAeZsDb9BjpfAv4c01o/XVKi1GOo90wAWwEeJJO0mQLnyxBn/4XBrpm3H+NAf/ABK/hiL6nH2bGUH3OZcYFBWFOkzd2gChokuYlnIJESx2OwOFT1TBKyd/Z8J36XkwOWLf2j7F1svUhj3yhJHdozRcmGEbmSee/LFRp5OoXRNBUswADqQJLECbSBcXxWMlLa7AetG2VziyRDyAdJLFpMiBAC23vfbDLPUyKeoEBh1B+EYuOS/hfmCPrmoqfvKzFvedAB99/PDmj/Db7+Zn0T9WOIS6vGn3KRxujmdW7aVvoKqbXLEmSL+yBjoPZ/sxUzCCoHRU2+81j0H5nCXPcNGXzJorQq5lwCC7gJTUHSQfB4jaN3G5tix8BztSnHsKw3VQApHQAW/c77y6vI441OJTF3aLJk+x1BY16nPrpHwF/nhF2j7Isj06mWpU3UMSxqEsaY6qvskW3IYj54a5vtQ+yKF8zf4cvxwqbij1HAq1GN50j9NgPPbGHD1E+a47HlFtbYD9NaiQtcsJNn+wOgkWX4AYd1uL1ggAeB97n8fzxXavaWi1etSlXRVUBYDEsdWrxatMCADvBnfFW7RvUXuxTeQYKUBI0r7U6QAokRIH3gTGw1Zf9P55OalV9xFnqNVZb24ogcGe8YnzJPuEk+4HCnjPaSq4YUKLgxuVIMfj+A8sVzNdpKiroy6JlwIk0x4yRzLmWPqSSOuB+I8crVUVGqQoAkKI1G48UbnnfmcacHTY8SpE5ZJSBqCV3SqXceEyyyJkwtgLx8sGZfLinUcAoWV9K60kmASTY2/KJ64hyeYLUihCmR4WfcQZMc9rWx69RQDoAkk6n5kEzpE30/jAxp7sRaB8tUCyCfCCY6ExpHy/LGUeIGlVWqolabqx8ImBPMiR6YGp1YY+p2vuZ/PBCpIqMRaYvHpGO7Owd1R9DcLzAedJkEBh6Ef0+eDHQGxAI6HFM7IP3tGkjEjwWI8t/n+GLPl+HFSD3jkDlMY83Kv5lGldhEaYosyXMMY9OWMwXnOCVGYkuD6zjMaY5Y1tiOJzfI9o81T8QNQA8w9VRbkAH0jbaIx7xDtlmazKK1QuikEU2g2tJaAurnE7XHmYuHJqWAbg9YsfdfbCvjFIpWViNzBHrcfPF3Pk3jZPjSUka5jjVQgUnC1FlqgDLYvpk7RvBMeWAc3xhatJ+7orTeJJDE21LIANhaZPS3M4P4jQRSpXkpYzygGfWZI9+KzwyC6r97w/6hA+cYooJLXgm5Oxtlu0le0Np8rn8cN8t2gqUgsIjhr+JZvJmMJPoyoA2gd4KoUqBuACTEc/TExCadA1jSTsRseUR6fPrY6OVlh47xWq9FagyxRkYOPa2gzE8yPKYnEvDeN0qiBiz0yRcEB7+UJt78V2lxWsjBFrVIsBLTYCOZjeNxgujWrK4gIwPJ9DE2693aI5f1ws4Y2thTlei48OzFMnUuYQx99SPkXB+WHWSelutak5O9yBv1g4pb5moV06KOn/APGJAPKQJHyOBBUp94EalAAmQ8T/AKlY+79mcceKO4lLn5LVw8MECiG0kr4SpNmI5kW84xrluLN3lSmQ9MoR1JIIkHw7DffocVvNVKarJaog5aYaOUGGF/dywJlOFsXOZpViFFn9oGYHQHqvlb1xnn0GKbcvLCs0lSOkVahIB1C95YxP+qMbjKqIdUQsplWCqYbkQbix54p+U4lmZ008wGI+z3ik/Bmnn054LqcTzjAh0FQbGaakX89OK4+m9OHCJzyW7Zb6XHswLHS3qP0IwXS7SPIDUd+YP5EY5pX4w9MXokR9mnrB+GqPliXJdqHNwKiibhoJt6pjC+gyrs7KerDyh52m4N9KYMatSm4mSvOb352jCkdnsxSErnapAvBZxMcvbxnZ/tgmuslYs31hKsykwpjw2ddiGFhB3xYW7Q5Rh/bJPmKi9P5G8/h543Y8ThjUGTcoydj+n2kpqqhtRaBMAXPxxHU7Tj7NMn1aPwBxVa3F8sLd+sbW7w9f/jHQc+eAczxij9ku58gFHLcsWPXljzP4HM2/Bb1YFh4pxYEd7VXQJCyJO5gbeZwJm+7TxMQOd7fiNU/5Y88UfjWYzFbSEhKYcFmjVpIIIljaxG1sGd2Ax7wmod7bTPMkb77A+uPSx4VDGoyZHm3LSGNftEjMVojWw3IkD4zP/wBh6YFrhm8NWoEB/uxY/wCkfiY9cDd8RZYpr/KI+e/umMKKlb6wkQYEfP8AphoqEVUEFp/3G701ouwpKrAjU2u/OLAGPcZ3wJxDiFVyZc6TaBAG+1t/fjxyS4J6fngIKZPTDpvyTaXgJKSMdY4dwvh9PLK9SmjCpSEl/agi48vdfHIlzjKRpi21v3f9MEPnC8d7UZgPsiwHPHJuIdMZ0MtTAqKt0Vm0E7kKTB9YjCVSCFHPnHrhhlxY6SdJmwNsQokC2FUhmiA0ACOuJykqANyw5+u+GeX7P5iqA6020ffYELtyJ392Og9j+yOXUB6h72oBOlhAU+nXz9cLKfHbOS9jXsNl6yZek7oYVmPnpPlvzbbyxbU4vRP94B6yMGbW+EYU8Y4bSKl2ITq2x/qcY8jcpWiipIP+nUv+4n+oYzFIQE7GRtO3y5Y8wvpz9n+B3JHnaHsh3ZlUOmJ2uPWBA+GKP2hyb00iqIMjTcG4vaCcddzXGkCu7nSirpJH2jPTmdscj7ecZpVvHNVW1QqggqdOxeYMz067WjHttWZOVIQ/SGeoCNgPFMxEG2/TCzutDiN7EfEfv3YMouAJ5AxPkRI+RwO40sHYeyPCDzNyLbxJ3NoHuwtgLR/DfjFDL5p6tWz6SFcnmTeOhIgdd/PB3GOD0Hrq2XryKzMSpHsGNUTNwbgdPPHO4ODcgCSRG4I+Iwa8HWO8jnUGoMgM7TcERaDsN5+GDaOZpoV1KHEEhlN/80dOvx64QUkaJJk9N8aNTaZDSfdOINRZZSaLnTzdOJ1FB5mZ8haSfTA1Qk1qTsw8RKhdtIi0xNyT7tuU4RcNzjUraVPnEN8f6YPzOcRtJKkaSCRbbE3Guw/O0Nnuz04W4kkEEwYNgY0zI/Zx7k00JUQTLISBfdBMcxJXVgShUomomqqUDTLFNTE+5rjcxbrhlWp0iA1LOUiB94VEMbGJWJInnhvKBrYnrUtLSDIEMsmJPTcD3RjKlHQRoJjYx4TfaYCqbXwXm6JISorJD7BmVZmATHtbgiYica1OHVY0lCIHhJBAO7SGeDzI6AL8a1oS0bniNQoiLVqKwJGrVCmFEz6AA851t0jEScSqOT4hp2BemhJjmZWQT0G1sCnVtUB0KRe7Q0xOrYyC0ecY1rUXVgQZHMR0xKfJO7GjT8BRYU0nQjEtcnUDf/C4HyxLlq6tq+pSzFd25epwDn8zKQRcEH9zjfJ5kU2qAyfF8JAN/Pl7sJznxG4QsYwv/aHxb8iMRZ7MlUJVUUiPs6tyB/eFvPEdHPBiYPxjA/EK5am0+vukYVZMl7YzhCtE3EarPSlySdSxJmPToMHvX3t75wozjnQAwvaCNj+h8v2GFRhEX6c8BjJno0kSZwLllph3AuIAg8zzxM7C3788C0qJk6rSZ88cBogz9ZTUMAQIFvK5wJXpixA3+G2174Yvkk5TMyT5frgmhky86FLEAHSLn12uB+eGUq7CuPuVulQYmAPywXR4eOd8WvIdkc1WutOB1YgDFx4J/D2kkNmG7xt9C+FPf9pvl6YWeWgKKKLwbgFWoFChFVzALMABzuBfbyx0LgPYHL0Yar9e+/iHgHovP/NPuw3r9nqY8VFVptEQAIIG3kPUb4X5bi70T3bgkC0Hcen7jGbNn4texSMbLMVGnTy6cvhhLxHhun6ymdMbgmPgcacQ7T00HgBZiOdgPX+mKjxLjj1TLtP3V2E+Qx1KWkLdFufjDJSFQgPblaDym3r8Dip5/idWs4DSTyReXp0HmcBZ3iPdodbwT9nmY5W/qR0wloV69WQoCI3ISS/rHiYD7u3+HGzFhb3LRHJNdkOOIdtKWVYUtC1CBJYltzO0Ha3v32jGY3yHB6irYUASZbvafeMTtJIZVWwA0rIEbnHuNvwe5Gp+wm4/x9qpCiVSIInci8/I+4YqXGgNBB3kEeV4/Ufu+YzCxekx8iqTXzFL1To0z5W8v6RgvLZdZEtaOQ/c49xmFnpAh3CUylMzI9PPBOW4UoR3ZtMA6AJ8UXiQDptzjf5ZjMRjJ2iziqYzoZHwBpUgidsYeGKRcb7AR7sZjMQk2m6LxSaIavCguxxG3C6nIgiNtj78eYzBjJ2hZRVMFqq0I0XB/ocHsmokEcr/ALOMxmK2JQxyctlFYb02KFpiAZuTpJI8JsLnVjThzKakU4LEGIWbi066hJBiQIUb48xmLxe6ItasIfNMmtNbWsAS1RlLTMaiEE7SAY5YizNd6UagnQhkV4Iib+1sRz3nGYzCydoZKmCZ/NB6R+rpg28S6wbETYsVv6Ygy0fWGfae0jey+fMk/DGYzEb0U8hRy6xt5YFzlEAaRYtaf+MZjMIu477EmccleW42sIFsF9y4Ilp937648xmBJhij1y07DbrjUHqOXljMZhQssXZ7sdWzQFQEU6R+0TJPos/jGGPHuyQyOmutZ+7UgMYBYk/ZAsIPnjMZgxeyLk26LF2f4sO6QwRTIEDcif8AnFkVwQCNjjzGYxtt9ytUCcT4tToCXJk7ADf8sU/ifGmrtIRQF26/H8sZjMPjipaYG67Fdz+YJJb2Vvc3JjeAOnn88JWzrudOXHib7bXJA3N+Q6W/w4zGY9PDijBaMs5NsccG7OkgPVbVIHiNy3oNo9bfy4s+SyqovgEdTzPqdzjMZgSk2ysYpE8jp88ZjMZgBP/Z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0" y="558800"/>
            <a:ext cx="8244408" cy="4525963"/>
          </a:xfrm>
          <a:prstGeom prst="rect">
            <a:avLst/>
          </a:prstGeom>
        </p:spPr>
        <p:txBody>
          <a:bodyPr/>
          <a:lstStyle/>
          <a:p>
            <a:pPr marL="342900" indent="-342900">
              <a:buFont typeface="Arial" charset="0"/>
              <a:buChar char="•"/>
              <a:defRPr/>
            </a:pPr>
            <a:endParaRPr lang="es-ES" sz="2200" i="1" dirty="0">
              <a:latin typeface="+mn-lt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2200" dirty="0">
                <a:latin typeface="+mn-lt"/>
                <a:cs typeface="ＭＳ Ｐゴシック" charset="0"/>
              </a:rPr>
              <a:t> </a:t>
            </a:r>
            <a:r>
              <a:rPr lang="es-ES" sz="2200" dirty="0">
                <a:latin typeface="+mn-lt"/>
                <a:cs typeface="ＭＳ Ｐゴシック" charset="0"/>
              </a:rPr>
              <a:t>El MINISTERIO DE </a:t>
            </a:r>
            <a:r>
              <a:rPr lang="es-ES" sz="2200" dirty="0" smtClean="0">
                <a:latin typeface="+mn-lt"/>
                <a:cs typeface="ＭＳ Ｐゴシック" charset="0"/>
              </a:rPr>
              <a:t>AGROINDUSTRIA TRABAJA BAJO EL CONCEPTO DE LA ARTICULACION PUBLICO-PRIVADA</a:t>
            </a:r>
            <a:endParaRPr lang="es-ES" sz="2200" dirty="0">
              <a:latin typeface="+mn-lt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s-ES" sz="2200" dirty="0">
              <a:latin typeface="+mn-lt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2200" dirty="0">
                <a:latin typeface="+mn-lt"/>
                <a:cs typeface="ＭＳ Ｐゴシック" charset="0"/>
              </a:rPr>
              <a:t>NUESTRO OBJETIVO ES AGREGAR VALOR PARA MEJORAR </a:t>
            </a:r>
            <a:endParaRPr lang="es-ES" sz="2200" dirty="0" smtClean="0">
              <a:latin typeface="+mn-lt"/>
              <a:cs typeface="ＭＳ Ｐゴシック" charset="0"/>
            </a:endParaRPr>
          </a:p>
          <a:p>
            <a:pPr>
              <a:spcAft>
                <a:spcPts val="600"/>
              </a:spcAft>
              <a:defRPr/>
            </a:pPr>
            <a:r>
              <a:rPr lang="es-ES" sz="2200" dirty="0" smtClean="0">
                <a:latin typeface="+mn-lt"/>
                <a:cs typeface="ＭＳ Ｐゴシック" charset="0"/>
              </a:rPr>
              <a:t>LA CALIDAD </a:t>
            </a:r>
            <a:r>
              <a:rPr lang="es-ES" sz="2200" dirty="0">
                <a:latin typeface="+mn-lt"/>
                <a:cs typeface="ＭＳ Ｐゴシック" charset="0"/>
              </a:rPr>
              <a:t>DE VIDA DE LA GENTE EN TODO EL TERRITORIO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s-ES" sz="2200" dirty="0">
              <a:latin typeface="+mn-lt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2200" dirty="0">
                <a:latin typeface="+mn-lt"/>
                <a:cs typeface="ＭＳ Ｐゴシック" charset="0"/>
              </a:rPr>
              <a:t>NUESTRO FOCO ESTA EN LAS PYMES Y EN LAS ECONOMIAS REGIONALES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s-ES" sz="2200" dirty="0" smtClean="0">
              <a:latin typeface="+mn-lt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  <a:defRPr/>
            </a:pPr>
            <a:r>
              <a:rPr lang="es-ES" sz="2200" dirty="0" smtClean="0">
                <a:latin typeface="+mn-lt"/>
                <a:cs typeface="ＭＳ Ｐゴシック" charset="0"/>
              </a:rPr>
              <a:t>LA </a:t>
            </a:r>
            <a:r>
              <a:rPr lang="es-ES" sz="2200" dirty="0">
                <a:latin typeface="+mn-lt"/>
                <a:cs typeface="ＭＳ Ｐゴシック" charset="0"/>
              </a:rPr>
              <a:t>AGREGACION D EVALOR </a:t>
            </a:r>
            <a:r>
              <a:rPr lang="es-ES" sz="2200" dirty="0" smtClean="0">
                <a:latin typeface="+mn-lt"/>
                <a:cs typeface="ＭＳ Ｐゴシック" charset="0"/>
              </a:rPr>
              <a:t>GENERA </a:t>
            </a:r>
            <a:r>
              <a:rPr lang="es-ES" sz="2200" dirty="0">
                <a:latin typeface="+mn-lt"/>
                <a:cs typeface="ＭＳ Ｐゴシック" charset="0"/>
              </a:rPr>
              <a:t>MEJORES CONDICIONES DE COMPETITIVIDAD</a:t>
            </a:r>
            <a:endParaRPr lang="es-ES" sz="2200" dirty="0">
              <a:latin typeface="+mn-lt"/>
              <a:cs typeface="ＭＳ Ｐゴシック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  <a:defRPr/>
            </a:pPr>
            <a:endParaRPr lang="es-ES" sz="2200" dirty="0">
              <a:latin typeface="+mn-lt"/>
              <a:cs typeface="ＭＳ Ｐゴシック" charset="0"/>
            </a:endParaRPr>
          </a:p>
        </p:txBody>
      </p:sp>
      <p:sp>
        <p:nvSpPr>
          <p:cNvPr id="6" name="8 CuadroTexto"/>
          <p:cNvSpPr txBox="1">
            <a:spLocks noChangeArrowheads="1"/>
          </p:cNvSpPr>
          <p:nvPr/>
        </p:nvSpPr>
        <p:spPr bwMode="auto">
          <a:xfrm>
            <a:off x="166479" y="5301208"/>
            <a:ext cx="8833059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altLang="es-A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CREEMOS Y PROPICIAMOS LOS PROCESOS DE CONSTRUCCIÓN COLECTIVA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ES" altLang="es-AR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ASI PODREMOS CONSTRUIR LA ARGENTINA QUE TODOS DESEAMOS</a:t>
            </a:r>
          </a:p>
        </p:txBody>
      </p:sp>
      <p:sp>
        <p:nvSpPr>
          <p:cNvPr id="26629" name="11 CuadroTexto"/>
          <p:cNvSpPr txBox="1">
            <a:spLocks noChangeArrowheads="1"/>
          </p:cNvSpPr>
          <p:nvPr/>
        </p:nvSpPr>
        <p:spPr bwMode="auto">
          <a:xfrm>
            <a:off x="1115616" y="160338"/>
            <a:ext cx="3041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" altLang="es-AR" sz="2800" b="1" dirty="0">
                <a:solidFill>
                  <a:schemeClr val="bg1"/>
                </a:solidFill>
              </a:rPr>
              <a:t>CONSIDERACIONES</a:t>
            </a:r>
          </a:p>
        </p:txBody>
      </p:sp>
      <p:pic>
        <p:nvPicPr>
          <p:cNvPr id="26630" name="Picture 6" descr="C:\Users\hp\Desktop\Nueva carpeta (3)\images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1081088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7 Imagen" descr="Mapa total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5824" r="30469" b="5757"/>
          <a:stretch>
            <a:fillRect/>
          </a:stretch>
        </p:blipFill>
        <p:spPr bwMode="auto">
          <a:xfrm>
            <a:off x="7615238" y="1124744"/>
            <a:ext cx="1528762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349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POWERPOINT_Secretaría-de-Agricultura,-Ganadería-y-Pesca-Contr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2519363" y="4103688"/>
            <a:ext cx="464661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AR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hlinkClick r:id="rId3"/>
              </a:rPr>
              <a:t>www.agroindustria.gob.ar</a:t>
            </a:r>
            <a:endParaRPr lang="es-AR" alt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endParaRPr lang="en-US" altLang="en-US" b="1" dirty="0" smtClean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 eaLnBrk="1" hangingPunct="1">
              <a:defRPr/>
            </a:pPr>
            <a:r>
              <a:rPr lang="en-US" altLang="en-US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alimentosybebidas@magyp.gob.ar</a:t>
            </a:r>
            <a:endParaRPr lang="es-AR" dirty="0"/>
          </a:p>
        </p:txBody>
      </p:sp>
      <p:sp>
        <p:nvSpPr>
          <p:cNvPr id="2" name="1 CuadroTexto"/>
          <p:cNvSpPr txBox="1"/>
          <p:nvPr/>
        </p:nvSpPr>
        <p:spPr>
          <a:xfrm>
            <a:off x="2663788" y="1483922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3600" dirty="0" smtClean="0">
                <a:solidFill>
                  <a:schemeClr val="tx2">
                    <a:lumMod val="75000"/>
                  </a:schemeClr>
                </a:solidFill>
              </a:rPr>
              <a:t>MUCHAS GRACIAS</a:t>
            </a:r>
            <a:endParaRPr lang="es-AR" sz="3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398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Elipse"/>
          <p:cNvSpPr/>
          <p:nvPr/>
        </p:nvSpPr>
        <p:spPr>
          <a:xfrm>
            <a:off x="6237172" y="2302438"/>
            <a:ext cx="2646946" cy="177104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4" name="Picture 3" descr="POWERPOINT_Ministerio de Agroindustria_FINALES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"/>
            <a:ext cx="9144000" cy="6856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5119" y="237273"/>
            <a:ext cx="70232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UN CAMBIO DE </a:t>
            </a: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MIRADA: MINISTERIO DE AGROINDUSTRIA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6" name="Picture 10" descr="C:\Users\stagar\AppData\Local\Microsoft\Windows\Temporary Internet Files\Content.Outlook\QI1P7P6O\FOLLETO INSTITUCIONAL 2016-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652" y="2435192"/>
            <a:ext cx="4300537" cy="322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438774" y="1107608"/>
            <a:ext cx="4300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dirty="0" smtClean="0"/>
              <a:t>Generación </a:t>
            </a:r>
            <a:r>
              <a:rPr lang="es-AR" dirty="0"/>
              <a:t>de políticas </a:t>
            </a:r>
            <a:r>
              <a:rPr lang="es-AR" dirty="0" smtClean="0"/>
              <a:t>públicas + </a:t>
            </a:r>
            <a:r>
              <a:rPr lang="es-AR" dirty="0"/>
              <a:t>integrales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23512" y="1588168"/>
            <a:ext cx="5310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Re-establecer el diálogo con el sector agroalimentario</a:t>
            </a:r>
            <a:endParaRPr lang="es-AR" dirty="0"/>
          </a:p>
        </p:txBody>
      </p:sp>
      <p:sp>
        <p:nvSpPr>
          <p:cNvPr id="8" name="7 Elipse"/>
          <p:cNvSpPr/>
          <p:nvPr/>
        </p:nvSpPr>
        <p:spPr>
          <a:xfrm>
            <a:off x="5881035" y="1068606"/>
            <a:ext cx="3041583" cy="1993894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Resolver las limitantes  y buscar satisfacer </a:t>
            </a:r>
            <a:r>
              <a:rPr lang="es-AR" dirty="0" smtClean="0"/>
              <a:t>las necesidades de la Industria Alimentaria </a:t>
            </a:r>
            <a:endParaRPr lang="es-AR" dirty="0"/>
          </a:p>
          <a:p>
            <a:pPr algn="ctr"/>
            <a:endParaRPr lang="es-AR" dirty="0"/>
          </a:p>
        </p:txBody>
      </p:sp>
      <p:sp>
        <p:nvSpPr>
          <p:cNvPr id="10" name="9 Elipse"/>
          <p:cNvSpPr/>
          <p:nvPr/>
        </p:nvSpPr>
        <p:spPr>
          <a:xfrm>
            <a:off x="5919539" y="3347767"/>
            <a:ext cx="3041583" cy="237544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6160172" y="3935322"/>
            <a:ext cx="2541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>
                <a:solidFill>
                  <a:schemeClr val="bg1"/>
                </a:solidFill>
              </a:rPr>
              <a:t>Articulación con todos los organismos públicos nacionales  y provinciales involucrados</a:t>
            </a:r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11" name="10 Flecha abajo"/>
          <p:cNvSpPr/>
          <p:nvPr/>
        </p:nvSpPr>
        <p:spPr>
          <a:xfrm>
            <a:off x="7103447" y="3052875"/>
            <a:ext cx="673769" cy="683393"/>
          </a:xfrm>
          <a:prstGeom prst="downArrow">
            <a:avLst/>
          </a:prstGeom>
          <a:solidFill>
            <a:srgbClr val="ECB22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Estrella de 5 puntas"/>
          <p:cNvSpPr/>
          <p:nvPr/>
        </p:nvSpPr>
        <p:spPr>
          <a:xfrm>
            <a:off x="257888" y="1187099"/>
            <a:ext cx="207768" cy="184666"/>
          </a:xfrm>
          <a:prstGeom prst="star5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Estrella de 5 puntas"/>
          <p:cNvSpPr/>
          <p:nvPr/>
        </p:nvSpPr>
        <p:spPr>
          <a:xfrm>
            <a:off x="252296" y="1680500"/>
            <a:ext cx="207768" cy="184666"/>
          </a:xfrm>
          <a:prstGeom prst="star5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64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Picture 3" descr="POWERPOINT_Ministerio de Agroindustria_FINALES-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"/>
            <a:ext cx="9144000" cy="6856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5119" y="237273"/>
            <a:ext cx="7236967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  <a:latin typeface="Arial"/>
                <a:cs typeface="Arial"/>
              </a:rPr>
              <a:t>UN CAMBIO DE </a:t>
            </a:r>
            <a:r>
              <a:rPr lang="en-US" sz="1700" dirty="0" smtClean="0">
                <a:solidFill>
                  <a:schemeClr val="bg1"/>
                </a:solidFill>
                <a:latin typeface="Arial"/>
                <a:cs typeface="Arial"/>
              </a:rPr>
              <a:t>MIRADA EN EL MUNDO: el MINAGRO </a:t>
            </a:r>
            <a:r>
              <a:rPr lang="en-US" sz="1700" dirty="0" err="1" smtClean="0">
                <a:solidFill>
                  <a:schemeClr val="bg1"/>
                </a:solidFill>
                <a:latin typeface="Arial"/>
                <a:cs typeface="Arial"/>
              </a:rPr>
              <a:t>mirá</a:t>
            </a:r>
            <a:r>
              <a:rPr lang="en-US" sz="1700" dirty="0" smtClean="0">
                <a:solidFill>
                  <a:schemeClr val="bg1"/>
                </a:solidFill>
                <a:latin typeface="Arial"/>
                <a:cs typeface="Arial"/>
              </a:rPr>
              <a:t> al </a:t>
            </a:r>
            <a:r>
              <a:rPr lang="en-US" sz="1700" dirty="0" err="1" smtClean="0">
                <a:solidFill>
                  <a:schemeClr val="bg1"/>
                </a:solidFill>
                <a:latin typeface="Arial"/>
                <a:cs typeface="Arial"/>
              </a:rPr>
              <a:t>mundo</a:t>
            </a:r>
            <a:endParaRPr lang="en-US" sz="17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6" name="Imagen 1" descr="Resultado de imagen para imagen nueva vision de la agricultura del W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66" y="2464651"/>
            <a:ext cx="4848909" cy="2929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92504" y="980728"/>
            <a:ext cx="581965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ctr"/>
            <a:r>
              <a:rPr lang="es-ES" altLang="es-A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Std-Md" charset="0"/>
              </a:rPr>
              <a:t>Nueva Visión de la Agricultura</a:t>
            </a:r>
            <a:endParaRPr lang="es-ES" altLang="es-AR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NeueLTStd-Md" charset="0"/>
            </a:endParaRPr>
          </a:p>
          <a:p>
            <a:pPr algn="ctr"/>
            <a:r>
              <a:rPr lang="es-ES" altLang="es-AR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Std-Md" charset="0"/>
              </a:rPr>
              <a:t>La </a:t>
            </a:r>
            <a:r>
              <a:rPr lang="es-ES" altLang="es-AR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NeueLTStd-Md" charset="0"/>
              </a:rPr>
              <a:t>necesidad de una nueva visión y un nuevo enfoque</a:t>
            </a:r>
          </a:p>
        </p:txBody>
      </p:sp>
      <p:sp>
        <p:nvSpPr>
          <p:cNvPr id="9" name="8 Estrella de 8 puntas"/>
          <p:cNvSpPr/>
          <p:nvPr/>
        </p:nvSpPr>
        <p:spPr>
          <a:xfrm>
            <a:off x="5364848" y="2365723"/>
            <a:ext cx="3705725" cy="2998089"/>
          </a:xfrm>
          <a:prstGeom prst="star8">
            <a:avLst/>
          </a:prstGeom>
          <a:gradFill>
            <a:gsLst>
              <a:gs pos="0">
                <a:schemeClr val="accent3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 sz="2000" b="1" dirty="0" smtClean="0">
              <a:solidFill>
                <a:schemeClr val="bg2"/>
              </a:solidFill>
            </a:endParaRPr>
          </a:p>
          <a:p>
            <a:pPr algn="ctr"/>
            <a:r>
              <a:rPr lang="es-AR" sz="2000" b="1" dirty="0" smtClean="0">
                <a:solidFill>
                  <a:schemeClr val="bg1"/>
                </a:solidFill>
              </a:rPr>
              <a:t>Enfoque </a:t>
            </a:r>
            <a:r>
              <a:rPr lang="es-AR" sz="2000" b="1" dirty="0">
                <a:solidFill>
                  <a:schemeClr val="bg1"/>
                </a:solidFill>
              </a:rPr>
              <a:t>Multilateral basado</a:t>
            </a:r>
          </a:p>
          <a:p>
            <a:pPr algn="ctr"/>
            <a:r>
              <a:rPr lang="es-AR" sz="2000" b="1" dirty="0">
                <a:solidFill>
                  <a:schemeClr val="bg1"/>
                </a:solidFill>
              </a:rPr>
              <a:t>en el </a:t>
            </a:r>
            <a:r>
              <a:rPr lang="es-AR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</a:t>
            </a:r>
            <a:endParaRPr lang="es-AR" sz="2000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AR" dirty="0"/>
          </a:p>
        </p:txBody>
      </p:sp>
      <p:pic>
        <p:nvPicPr>
          <p:cNvPr id="12" name="3 Imagen" descr="2972424-globo-de-mundo-rodeado-de-pequenos-globos-que-contiene-iconos-de-alimentos--concepto-de-ilustracion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764704"/>
            <a:ext cx="1581854" cy="145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433466" y="5438171"/>
            <a:ext cx="13245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200" dirty="0" smtClean="0"/>
              <a:t>Fuente: WEF-ONU</a:t>
            </a:r>
            <a:endParaRPr lang="en-U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59329" y="5779016"/>
            <a:ext cx="9025341" cy="646331"/>
          </a:xfrm>
          <a:prstGeom prst="rect">
            <a:avLst/>
          </a:prstGeom>
          <a:noFill/>
          <a:ln w="28575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 smtClean="0"/>
              <a:t>Dirigida por los países- Enfoque  multilateral basado en el mercado-Transparencia- Inclusión pequeños productores- Actores privados económicos y </a:t>
            </a:r>
            <a:r>
              <a:rPr lang="es-AR" dirty="0" err="1" smtClean="0"/>
              <a:t>ONGs</a:t>
            </a:r>
            <a:endParaRPr lang="en-US" dirty="0"/>
          </a:p>
        </p:txBody>
      </p:sp>
      <p:sp>
        <p:nvSpPr>
          <p:cNvPr id="10" name="9 Elipse"/>
          <p:cNvSpPr/>
          <p:nvPr/>
        </p:nvSpPr>
        <p:spPr>
          <a:xfrm>
            <a:off x="1251191" y="5085184"/>
            <a:ext cx="3213458" cy="41947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15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-219075" y="366713"/>
            <a:ext cx="4597400" cy="40005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DESAFIOS Y PERSPECTIVAS PARA EL VA</a:t>
            </a:r>
          </a:p>
        </p:txBody>
      </p:sp>
      <p:sp>
        <p:nvSpPr>
          <p:cNvPr id="11267" name="CuadroTexto 2"/>
          <p:cNvSpPr txBox="1">
            <a:spLocks noChangeArrowheads="1"/>
          </p:cNvSpPr>
          <p:nvPr/>
        </p:nvSpPr>
        <p:spPr bwMode="auto">
          <a:xfrm>
            <a:off x="57150" y="4173538"/>
            <a:ext cx="237648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800"/>
              <a:t>Económico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800"/>
              <a:t>Transformación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800"/>
              <a:t>Operaciones y servicios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800"/>
              <a:t>Intangibles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AR" sz="1800"/>
              <a:t>Origen geográfico</a:t>
            </a:r>
          </a:p>
        </p:txBody>
      </p:sp>
      <p:sp>
        <p:nvSpPr>
          <p:cNvPr id="4" name=" 3"/>
          <p:cNvSpPr/>
          <p:nvPr/>
        </p:nvSpPr>
        <p:spPr>
          <a:xfrm>
            <a:off x="1357313" y="1001713"/>
            <a:ext cx="4029075" cy="3003550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eaLnBrk="1" hangingPunct="1">
              <a:defRPr/>
            </a:pPr>
            <a:endParaRPr lang="es-AR" dirty="0"/>
          </a:p>
        </p:txBody>
      </p:sp>
      <p:sp>
        <p:nvSpPr>
          <p:cNvPr id="5" name=" 3"/>
          <p:cNvSpPr/>
          <p:nvPr/>
        </p:nvSpPr>
        <p:spPr>
          <a:xfrm rot="1119016">
            <a:off x="2344738" y="3530600"/>
            <a:ext cx="3314700" cy="2530475"/>
          </a:xfrm>
          <a:prstGeom prst="swooshArrow">
            <a:avLst>
              <a:gd name="adj1" fmla="val 25000"/>
              <a:gd name="adj2" fmla="val 25000"/>
            </a:avLst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270" name="CuadroTexto 5"/>
          <p:cNvSpPr txBox="1">
            <a:spLocks noChangeArrowheads="1"/>
          </p:cNvSpPr>
          <p:nvPr/>
        </p:nvSpPr>
        <p:spPr bwMode="auto">
          <a:xfrm>
            <a:off x="36513" y="1081088"/>
            <a:ext cx="29638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AR" alt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NORMAS TECNICAS</a:t>
            </a:r>
          </a:p>
          <a:p>
            <a:pPr algn="ctr" eaLnBrk="1" hangingPunct="1">
              <a:defRPr/>
            </a:pPr>
            <a:r>
              <a:rPr lang="es-AR" altLang="es-AR" dirty="0" smtClean="0"/>
              <a:t>+ Valor Agregado  </a:t>
            </a:r>
          </a:p>
          <a:p>
            <a:pPr algn="ctr" eaLnBrk="1" hangingPunct="1">
              <a:defRPr/>
            </a:pPr>
            <a:r>
              <a:rPr lang="es-AR" altLang="es-AR" dirty="0" smtClean="0"/>
              <a:t>+ ARANCEL DE IMPORTACION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6053138" y="4090988"/>
            <a:ext cx="261937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A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CERTIFICACIONES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AR" dirty="0"/>
              <a:t>CALIDAD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AR" dirty="0"/>
              <a:t>SUSTENTABILIDAD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s-AR" dirty="0"/>
              <a:t>SOCIALES</a:t>
            </a:r>
          </a:p>
        </p:txBody>
      </p:sp>
      <p:grpSp>
        <p:nvGrpSpPr>
          <p:cNvPr id="11272" name="Grupo 15"/>
          <p:cNvGrpSpPr>
            <a:grpSpLocks/>
          </p:cNvGrpSpPr>
          <p:nvPr/>
        </p:nvGrpSpPr>
        <p:grpSpPr bwMode="auto">
          <a:xfrm>
            <a:off x="5413375" y="1084263"/>
            <a:ext cx="3709988" cy="2746375"/>
            <a:chOff x="152238" y="3047659"/>
            <a:chExt cx="5689927" cy="3142549"/>
          </a:xfrm>
        </p:grpSpPr>
        <p:pic>
          <p:nvPicPr>
            <p:cNvPr id="11296" name="Imagen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238" y="3047659"/>
              <a:ext cx="5686846" cy="314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CuadroTexto 14"/>
            <p:cNvSpPr txBox="1"/>
            <p:nvPr/>
          </p:nvSpPr>
          <p:spPr>
            <a:xfrm>
              <a:off x="1929579" y="4931371"/>
              <a:ext cx="2376281" cy="575832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s-AR" sz="1200" b="1" dirty="0" smtClean="0">
                  <a:latin typeface="Gadugi" panose="020B0502040204020203" pitchFamily="34" charset="0"/>
                  <a:cs typeface="Arial" panose="020B0604020202020204" pitchFamily="34" charset="0"/>
                </a:rPr>
                <a:t>2020</a:t>
              </a:r>
              <a:endParaRPr lang="es-AR" sz="1200" b="1" dirty="0">
                <a:latin typeface="Gadugi" panose="020B05020402040202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es-AR" sz="1200" b="1" dirty="0" smtClean="0">
                  <a:latin typeface="Gadugi" panose="020B0502040204020203" pitchFamily="34" charset="0"/>
                  <a:cs typeface="Arial" panose="020B0604020202020204" pitchFamily="34" charset="0"/>
                </a:rPr>
                <a:t>3.250 </a:t>
              </a:r>
              <a:r>
                <a:rPr lang="es-AR" sz="1200" dirty="0" err="1">
                  <a:latin typeface="Gadugi" panose="020B0502040204020203" pitchFamily="34" charset="0"/>
                  <a:cs typeface="Arial" panose="020B0604020202020204" pitchFamily="34" charset="0"/>
                </a:rPr>
                <a:t>Mill</a:t>
              </a:r>
              <a:r>
                <a:rPr lang="es-AR" sz="1200" dirty="0">
                  <a:latin typeface="Gadugi" panose="020B0502040204020203" pitchFamily="34" charset="0"/>
                  <a:cs typeface="Arial" panose="020B0604020202020204" pitchFamily="34" charset="0"/>
                </a:rPr>
                <a:t> de hab.</a:t>
              </a:r>
            </a:p>
          </p:txBody>
        </p:sp>
        <p:sp>
          <p:nvSpPr>
            <p:cNvPr id="19" name="CuadroTexto 1"/>
            <p:cNvSpPr txBox="1"/>
            <p:nvPr/>
          </p:nvSpPr>
          <p:spPr>
            <a:xfrm>
              <a:off x="3465884" y="4199321"/>
              <a:ext cx="2376281" cy="575831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s-AR" sz="1200" b="1" dirty="0" smtClean="0">
                  <a:latin typeface="Gadugi" panose="020B0502040204020203" pitchFamily="34" charset="0"/>
                  <a:cs typeface="Arial" panose="020B0604020202020204" pitchFamily="34" charset="0"/>
                </a:rPr>
                <a:t>2025</a:t>
              </a:r>
            </a:p>
            <a:p>
              <a:pPr algn="ctr" eaLnBrk="1" hangingPunct="1">
                <a:defRPr/>
              </a:pPr>
              <a:r>
                <a:rPr lang="es-AR" sz="1200" b="1" dirty="0" smtClean="0">
                  <a:latin typeface="Gadugi" panose="020B0502040204020203" pitchFamily="34" charset="0"/>
                  <a:cs typeface="Arial" panose="020B0604020202020204" pitchFamily="34" charset="0"/>
                </a:rPr>
                <a:t>3.953 </a:t>
              </a:r>
              <a:r>
                <a:rPr lang="es-AR" sz="1200" dirty="0" err="1">
                  <a:latin typeface="Gadugi" panose="020B0502040204020203" pitchFamily="34" charset="0"/>
                  <a:cs typeface="Arial" panose="020B0604020202020204" pitchFamily="34" charset="0"/>
                </a:rPr>
                <a:t>Mill</a:t>
              </a:r>
              <a:r>
                <a:rPr lang="es-AR" sz="1200" dirty="0">
                  <a:latin typeface="Gadugi" panose="020B0502040204020203" pitchFamily="34" charset="0"/>
                  <a:cs typeface="Arial" panose="020B0604020202020204" pitchFamily="34" charset="0"/>
                </a:rPr>
                <a:t> de hab.</a:t>
              </a:r>
            </a:p>
          </p:txBody>
        </p:sp>
        <p:sp>
          <p:nvSpPr>
            <p:cNvPr id="20" name="Elipse 19"/>
            <p:cNvSpPr/>
            <p:nvPr/>
          </p:nvSpPr>
          <p:spPr>
            <a:xfrm>
              <a:off x="1841929" y="3392794"/>
              <a:ext cx="1351267" cy="595813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r>
                <a:rPr lang="es-AR" sz="1200" b="1" dirty="0">
                  <a:solidFill>
                    <a:schemeClr val="tx1"/>
                  </a:solidFill>
                  <a:latin typeface="Gadugi" panose="020B0502040204020203" pitchFamily="34" charset="0"/>
                </a:rPr>
                <a:t>+22%</a:t>
              </a:r>
            </a:p>
          </p:txBody>
        </p:sp>
        <p:sp>
          <p:nvSpPr>
            <p:cNvPr id="21" name="CuadroTexto 27"/>
            <p:cNvSpPr txBox="1"/>
            <p:nvPr/>
          </p:nvSpPr>
          <p:spPr>
            <a:xfrm>
              <a:off x="566139" y="5732449"/>
              <a:ext cx="5151854" cy="310621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s-AR" sz="1200" b="1" dirty="0">
                <a:latin typeface="Gadug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uadroTexto 27"/>
            <p:cNvSpPr txBox="1"/>
            <p:nvPr/>
          </p:nvSpPr>
          <p:spPr>
            <a:xfrm>
              <a:off x="439534" y="5845073"/>
              <a:ext cx="129041" cy="234328"/>
            </a:xfrm>
            <a:prstGeom prst="rect">
              <a:avLst/>
            </a:prstGeom>
            <a:ln w="190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s-AR" sz="1200" b="1" dirty="0">
                <a:latin typeface="Gadugi" panose="020B05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CuadroTexto 27"/>
            <p:cNvSpPr txBox="1"/>
            <p:nvPr/>
          </p:nvSpPr>
          <p:spPr>
            <a:xfrm>
              <a:off x="568575" y="5567147"/>
              <a:ext cx="2383584" cy="575832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s-AR" sz="1200" b="1" dirty="0" smtClean="0">
                  <a:latin typeface="Gadugi" panose="020B0502040204020203" pitchFamily="34" charset="0"/>
                  <a:cs typeface="Arial" panose="020B0604020202020204" pitchFamily="34" charset="0"/>
                </a:rPr>
                <a:t>2009</a:t>
              </a:r>
              <a:endParaRPr lang="es-AR" sz="1200" b="1" dirty="0">
                <a:latin typeface="Gadugi" panose="020B0502040204020203" pitchFamily="34" charset="0"/>
                <a:cs typeface="Arial" panose="020B0604020202020204" pitchFamily="34" charset="0"/>
              </a:endParaRPr>
            </a:p>
            <a:p>
              <a:pPr algn="ctr" eaLnBrk="1" hangingPunct="1">
                <a:defRPr/>
              </a:pPr>
              <a:r>
                <a:rPr lang="es-AR" sz="1200" b="1" dirty="0" smtClean="0">
                  <a:latin typeface="Gadugi" panose="020B0502040204020203" pitchFamily="34" charset="0"/>
                  <a:cs typeface="Arial" panose="020B0604020202020204" pitchFamily="34" charset="0"/>
                </a:rPr>
                <a:t>1.845 </a:t>
              </a:r>
              <a:r>
                <a:rPr lang="es-AR" sz="1200" dirty="0" err="1">
                  <a:latin typeface="Gadugi" panose="020B0502040204020203" pitchFamily="34" charset="0"/>
                  <a:cs typeface="Arial" panose="020B0604020202020204" pitchFamily="34" charset="0"/>
                </a:rPr>
                <a:t>Mill</a:t>
              </a:r>
              <a:r>
                <a:rPr lang="es-AR" sz="1200" dirty="0">
                  <a:latin typeface="Gadugi" panose="020B0502040204020203" pitchFamily="34" charset="0"/>
                  <a:cs typeface="Arial" panose="020B0604020202020204" pitchFamily="34" charset="0"/>
                </a:rPr>
                <a:t> de hab.</a:t>
              </a:r>
            </a:p>
          </p:txBody>
        </p:sp>
      </p:grpSp>
      <p:sp>
        <p:nvSpPr>
          <p:cNvPr id="11288" name="Rectángulo redondeado 24"/>
          <p:cNvSpPr>
            <a:spLocks noChangeArrowheads="1"/>
          </p:cNvSpPr>
          <p:nvPr/>
        </p:nvSpPr>
        <p:spPr bwMode="auto">
          <a:xfrm>
            <a:off x="1671165" y="6027753"/>
            <a:ext cx="7371235" cy="69373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s-AR" altLang="es-AR" sz="1400" b="1" dirty="0" smtClean="0">
                <a:solidFill>
                  <a:srgbClr val="000000"/>
                </a:solidFill>
                <a:latin typeface="Gadugi" panose="020B0502040204020203" pitchFamily="34" charset="0"/>
              </a:rPr>
              <a:t>En 2025 el 60% de la clase media global se ubicará en Asia Pacifico - India, China e Indonesia serán los principales. En crecimiento, le sigue África y América Latina</a:t>
            </a:r>
          </a:p>
        </p:txBody>
      </p:sp>
      <p:sp>
        <p:nvSpPr>
          <p:cNvPr id="26" name="Forma libre 25"/>
          <p:cNvSpPr/>
          <p:nvPr/>
        </p:nvSpPr>
        <p:spPr bwMode="auto">
          <a:xfrm rot="10800000" flipH="1">
            <a:off x="1011238" y="6038850"/>
            <a:ext cx="601662" cy="361950"/>
          </a:xfrm>
          <a:custGeom>
            <a:avLst/>
            <a:gdLst>
              <a:gd name="connsiteX0" fmla="*/ 290807 w 981923"/>
              <a:gd name="connsiteY0" fmla="*/ 483274 h 483274"/>
              <a:gd name="connsiteX1" fmla="*/ 35626 w 981923"/>
              <a:gd name="connsiteY1" fmla="*/ 68604 h 483274"/>
              <a:gd name="connsiteX2" fmla="*/ 981923 w 981923"/>
              <a:gd name="connsiteY2" fmla="*/ 4809 h 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923" h="483274">
                <a:moveTo>
                  <a:pt x="290807" y="483274"/>
                </a:moveTo>
                <a:cubicBezTo>
                  <a:pt x="105623" y="315811"/>
                  <a:pt x="-79560" y="148348"/>
                  <a:pt x="35626" y="68604"/>
                </a:cubicBezTo>
                <a:cubicBezTo>
                  <a:pt x="150812" y="-11140"/>
                  <a:pt x="566367" y="-3166"/>
                  <a:pt x="981923" y="4809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 sz="1400" b="1">
              <a:solidFill>
                <a:prstClr val="white"/>
              </a:solidFill>
              <a:latin typeface="Gadugi" panose="020B0502040204020203" pitchFamily="34" charset="0"/>
            </a:endParaRPr>
          </a:p>
        </p:txBody>
      </p:sp>
      <p:sp>
        <p:nvSpPr>
          <p:cNvPr id="11277" name="CuadroTexto 26"/>
          <p:cNvSpPr txBox="1">
            <a:spLocks noChangeArrowheads="1"/>
          </p:cNvSpPr>
          <p:nvPr/>
        </p:nvSpPr>
        <p:spPr bwMode="auto">
          <a:xfrm>
            <a:off x="2941638" y="1922463"/>
            <a:ext cx="10271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/>
              <a:t>ESTADOS</a:t>
            </a:r>
          </a:p>
        </p:txBody>
      </p:sp>
      <p:sp>
        <p:nvSpPr>
          <p:cNvPr id="11278" name="CuadroTexto 27"/>
          <p:cNvSpPr txBox="1">
            <a:spLocks noChangeArrowheads="1"/>
          </p:cNvSpPr>
          <p:nvPr/>
        </p:nvSpPr>
        <p:spPr bwMode="auto">
          <a:xfrm>
            <a:off x="3898900" y="4343400"/>
            <a:ext cx="11398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 sz="1800"/>
              <a:t>PRIVADOS</a:t>
            </a:r>
          </a:p>
        </p:txBody>
      </p:sp>
      <p:pic>
        <p:nvPicPr>
          <p:cNvPr id="11279" name="3 Imagen" descr="lebel foot print carbon the carbon trus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9450" y="5014913"/>
            <a:ext cx="465138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8" descr="http://www.grafous.com/wp-content/uploads/2012/01/sellos_ambiental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5002213"/>
            <a:ext cx="5207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1" name="Picture 29" descr="http://www.normasycertificaciones.com/images/normas%20y%20certificaciones%20organicas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4289425"/>
            <a:ext cx="4127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2" name="Picture 4" descr="http://static.wixstatic.com/media/53772b_33cc5bb9e6314436adf5dd11085258b1.jpg_25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913" y="5332413"/>
            <a:ext cx="1222375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3" name="21 Imagen" descr="images (19)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6563" y="5387975"/>
            <a:ext cx="496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4" name="Picture 2" descr="http://www.oia.com.ar/uploads/ck/logo_organico_ar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5650" y="4591050"/>
            <a:ext cx="311150" cy="42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5" name="Picture 4" descr="http://www.alimentosargentinos.gob.ar/contenido/mapa_new/sello1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788" y="5303838"/>
            <a:ext cx="5762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6" name="Picture 4" descr="http://www.alimentosargentinos.gob.ar/contenido/mapa_new/sello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5592763"/>
            <a:ext cx="642938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7" name="Picture 4" descr="Imagen relacionad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2425700"/>
            <a:ext cx="1952625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upo 1"/>
          <p:cNvGrpSpPr>
            <a:grpSpLocks/>
          </p:cNvGrpSpPr>
          <p:nvPr/>
        </p:nvGrpSpPr>
        <p:grpSpPr bwMode="auto">
          <a:xfrm rot="-1256664">
            <a:off x="1822450" y="3298825"/>
            <a:ext cx="3079750" cy="2176463"/>
            <a:chOff x="6104815" y="3328509"/>
            <a:chExt cx="3077163" cy="1844219"/>
          </a:xfrm>
        </p:grpSpPr>
        <p:sp>
          <p:nvSpPr>
            <p:cNvPr id="238" name="9 Elipse"/>
            <p:cNvSpPr/>
            <p:nvPr/>
          </p:nvSpPr>
          <p:spPr>
            <a:xfrm>
              <a:off x="6098345" y="3482601"/>
              <a:ext cx="2477592" cy="1681454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AR" dirty="0">
                <a:solidFill>
                  <a:srgbClr val="C00000"/>
                </a:solidFill>
              </a:endParaRPr>
            </a:p>
          </p:txBody>
        </p:sp>
        <p:sp>
          <p:nvSpPr>
            <p:cNvPr id="239" name="RedCircle2"/>
            <p:cNvSpPr>
              <a:spLocks noEditPoints="1"/>
            </p:cNvSpPr>
            <p:nvPr/>
          </p:nvSpPr>
          <p:spPr bwMode="auto">
            <a:xfrm>
              <a:off x="8316739" y="3326690"/>
              <a:ext cx="864461" cy="564968"/>
            </a:xfrm>
            <a:custGeom>
              <a:avLst/>
              <a:gdLst>
                <a:gd name="T0" fmla="*/ 1538 w 1776"/>
                <a:gd name="T1" fmla="*/ 876 h 1168"/>
                <a:gd name="T2" fmla="*/ 1733 w 1776"/>
                <a:gd name="T3" fmla="*/ 464 h 1168"/>
                <a:gd name="T4" fmla="*/ 1538 w 1776"/>
                <a:gd name="T5" fmla="*/ 883 h 1168"/>
                <a:gd name="T6" fmla="*/ 1664 w 1776"/>
                <a:gd name="T7" fmla="*/ 286 h 1168"/>
                <a:gd name="T8" fmla="*/ 553 w 1776"/>
                <a:gd name="T9" fmla="*/ 1111 h 1168"/>
                <a:gd name="T10" fmla="*/ 70 w 1776"/>
                <a:gd name="T11" fmla="*/ 921 h 1168"/>
                <a:gd name="T12" fmla="*/ 239 w 1776"/>
                <a:gd name="T13" fmla="*/ 515 h 1168"/>
                <a:gd name="T14" fmla="*/ 1482 w 1776"/>
                <a:gd name="T15" fmla="*/ 927 h 1168"/>
                <a:gd name="T16" fmla="*/ 145 w 1776"/>
                <a:gd name="T17" fmla="*/ 604 h 1168"/>
                <a:gd name="T18" fmla="*/ 1620 w 1776"/>
                <a:gd name="T19" fmla="*/ 807 h 1168"/>
                <a:gd name="T20" fmla="*/ 327 w 1776"/>
                <a:gd name="T21" fmla="*/ 451 h 1168"/>
                <a:gd name="T22" fmla="*/ 1733 w 1776"/>
                <a:gd name="T23" fmla="*/ 515 h 1168"/>
                <a:gd name="T24" fmla="*/ 1011 w 1776"/>
                <a:gd name="T25" fmla="*/ 235 h 1168"/>
                <a:gd name="T26" fmla="*/ 1726 w 1776"/>
                <a:gd name="T27" fmla="*/ 400 h 1168"/>
                <a:gd name="T28" fmla="*/ 1532 w 1776"/>
                <a:gd name="T29" fmla="*/ 115 h 1168"/>
                <a:gd name="T30" fmla="*/ 653 w 1776"/>
                <a:gd name="T31" fmla="*/ 58 h 1168"/>
                <a:gd name="T32" fmla="*/ 1726 w 1776"/>
                <a:gd name="T33" fmla="*/ 292 h 1168"/>
                <a:gd name="T34" fmla="*/ 1776 w 1776"/>
                <a:gd name="T35" fmla="*/ 489 h 1168"/>
                <a:gd name="T36" fmla="*/ 1325 w 1776"/>
                <a:gd name="T37" fmla="*/ 997 h 1168"/>
                <a:gd name="T38" fmla="*/ 998 w 1776"/>
                <a:gd name="T39" fmla="*/ 32 h 1168"/>
                <a:gd name="T40" fmla="*/ 904 w 1776"/>
                <a:gd name="T41" fmla="*/ 39 h 1168"/>
                <a:gd name="T42" fmla="*/ 1475 w 1776"/>
                <a:gd name="T43" fmla="*/ 121 h 1168"/>
                <a:gd name="T44" fmla="*/ 13 w 1776"/>
                <a:gd name="T45" fmla="*/ 870 h 1168"/>
                <a:gd name="T46" fmla="*/ 1695 w 1776"/>
                <a:gd name="T47" fmla="*/ 324 h 1168"/>
                <a:gd name="T48" fmla="*/ 1400 w 1776"/>
                <a:gd name="T49" fmla="*/ 972 h 1168"/>
                <a:gd name="T50" fmla="*/ 1055 w 1776"/>
                <a:gd name="T51" fmla="*/ 204 h 1168"/>
                <a:gd name="T52" fmla="*/ 854 w 1776"/>
                <a:gd name="T53" fmla="*/ 229 h 1168"/>
                <a:gd name="T54" fmla="*/ 923 w 1776"/>
                <a:gd name="T55" fmla="*/ 216 h 1168"/>
                <a:gd name="T56" fmla="*/ 653 w 1776"/>
                <a:gd name="T57" fmla="*/ 261 h 1168"/>
                <a:gd name="T58" fmla="*/ 44 w 1776"/>
                <a:gd name="T59" fmla="*/ 680 h 1168"/>
                <a:gd name="T60" fmla="*/ 44 w 1776"/>
                <a:gd name="T61" fmla="*/ 953 h 1168"/>
                <a:gd name="T62" fmla="*/ 1739 w 1776"/>
                <a:gd name="T63" fmla="*/ 318 h 1168"/>
                <a:gd name="T64" fmla="*/ 1532 w 1776"/>
                <a:gd name="T65" fmla="*/ 115 h 1168"/>
                <a:gd name="T66" fmla="*/ 647 w 1776"/>
                <a:gd name="T67" fmla="*/ 64 h 1168"/>
                <a:gd name="T68" fmla="*/ 1023 w 1776"/>
                <a:gd name="T69" fmla="*/ 20 h 1168"/>
                <a:gd name="T70" fmla="*/ 973 w 1776"/>
                <a:gd name="T71" fmla="*/ 32 h 1168"/>
                <a:gd name="T72" fmla="*/ 1645 w 1776"/>
                <a:gd name="T73" fmla="*/ 242 h 1168"/>
                <a:gd name="T74" fmla="*/ 1739 w 1776"/>
                <a:gd name="T75" fmla="*/ 572 h 1168"/>
                <a:gd name="T76" fmla="*/ 1607 w 1776"/>
                <a:gd name="T77" fmla="*/ 832 h 1168"/>
                <a:gd name="T78" fmla="*/ 1475 w 1776"/>
                <a:gd name="T79" fmla="*/ 934 h 1168"/>
                <a:gd name="T80" fmla="*/ 1525 w 1776"/>
                <a:gd name="T81" fmla="*/ 889 h 1168"/>
                <a:gd name="T82" fmla="*/ 936 w 1776"/>
                <a:gd name="T83" fmla="*/ 1099 h 1168"/>
                <a:gd name="T84" fmla="*/ 1055 w 1776"/>
                <a:gd name="T85" fmla="*/ 1080 h 1168"/>
                <a:gd name="T86" fmla="*/ 270 w 1776"/>
                <a:gd name="T87" fmla="*/ 1067 h 1168"/>
                <a:gd name="T88" fmla="*/ 101 w 1776"/>
                <a:gd name="T89" fmla="*/ 965 h 1168"/>
                <a:gd name="T90" fmla="*/ 440 w 1776"/>
                <a:gd name="T91" fmla="*/ 381 h 1168"/>
                <a:gd name="T92" fmla="*/ 1067 w 1776"/>
                <a:gd name="T93" fmla="*/ 229 h 1168"/>
                <a:gd name="T94" fmla="*/ 948 w 1776"/>
                <a:gd name="T95" fmla="*/ 223 h 1168"/>
                <a:gd name="T96" fmla="*/ 760 w 1776"/>
                <a:gd name="T97" fmla="*/ 242 h 1168"/>
                <a:gd name="T98" fmla="*/ 321 w 1776"/>
                <a:gd name="T99" fmla="*/ 419 h 1168"/>
                <a:gd name="T100" fmla="*/ 829 w 1776"/>
                <a:gd name="T101" fmla="*/ 223 h 1168"/>
                <a:gd name="T102" fmla="*/ 164 w 1776"/>
                <a:gd name="T103" fmla="*/ 527 h 1168"/>
                <a:gd name="T104" fmla="*/ 95 w 1776"/>
                <a:gd name="T105" fmla="*/ 1022 h 1168"/>
                <a:gd name="T106" fmla="*/ 979 w 1776"/>
                <a:gd name="T107" fmla="*/ 1137 h 1168"/>
                <a:gd name="T108" fmla="*/ 1456 w 1776"/>
                <a:gd name="T109" fmla="*/ 984 h 1168"/>
                <a:gd name="T110" fmla="*/ 1764 w 1776"/>
                <a:gd name="T111" fmla="*/ 635 h 1168"/>
                <a:gd name="T112" fmla="*/ 19 w 1776"/>
                <a:gd name="T113" fmla="*/ 756 h 1168"/>
                <a:gd name="T114" fmla="*/ 1701 w 1776"/>
                <a:gd name="T115" fmla="*/ 248 h 1168"/>
                <a:gd name="T116" fmla="*/ 214 w 1776"/>
                <a:gd name="T117" fmla="*/ 1086 h 1168"/>
                <a:gd name="T118" fmla="*/ 57 w 1776"/>
                <a:gd name="T119" fmla="*/ 648 h 1168"/>
                <a:gd name="T120" fmla="*/ 597 w 1776"/>
                <a:gd name="T121" fmla="*/ 1168 h 1168"/>
                <a:gd name="T122" fmla="*/ 132 w 1776"/>
                <a:gd name="T123" fmla="*/ 104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6" h="1168">
                  <a:moveTo>
                    <a:pt x="1620" y="242"/>
                  </a:moveTo>
                  <a:cubicBezTo>
                    <a:pt x="1626" y="235"/>
                    <a:pt x="1626" y="235"/>
                    <a:pt x="1626" y="235"/>
                  </a:cubicBezTo>
                  <a:cubicBezTo>
                    <a:pt x="1620" y="235"/>
                    <a:pt x="1620" y="235"/>
                    <a:pt x="1620" y="242"/>
                  </a:cubicBezTo>
                  <a:close/>
                  <a:moveTo>
                    <a:pt x="1645" y="254"/>
                  </a:moveTo>
                  <a:cubicBezTo>
                    <a:pt x="1626" y="235"/>
                    <a:pt x="1626" y="235"/>
                    <a:pt x="1626" y="235"/>
                  </a:cubicBezTo>
                  <a:cubicBezTo>
                    <a:pt x="1626" y="235"/>
                    <a:pt x="1626" y="235"/>
                    <a:pt x="1626" y="235"/>
                  </a:cubicBezTo>
                  <a:cubicBezTo>
                    <a:pt x="1626" y="235"/>
                    <a:pt x="1632" y="242"/>
                    <a:pt x="1645" y="254"/>
                  </a:cubicBezTo>
                  <a:close/>
                  <a:moveTo>
                    <a:pt x="1488" y="908"/>
                  </a:moveTo>
                  <a:cubicBezTo>
                    <a:pt x="1488" y="908"/>
                    <a:pt x="1488" y="908"/>
                    <a:pt x="1488" y="908"/>
                  </a:cubicBezTo>
                  <a:cubicBezTo>
                    <a:pt x="1488" y="908"/>
                    <a:pt x="1488" y="908"/>
                    <a:pt x="1488" y="908"/>
                  </a:cubicBezTo>
                  <a:close/>
                  <a:moveTo>
                    <a:pt x="1488" y="908"/>
                  </a:moveTo>
                  <a:cubicBezTo>
                    <a:pt x="1482" y="908"/>
                    <a:pt x="1488" y="908"/>
                    <a:pt x="1475" y="921"/>
                  </a:cubicBezTo>
                  <a:cubicBezTo>
                    <a:pt x="1482" y="908"/>
                    <a:pt x="1488" y="908"/>
                    <a:pt x="1488" y="908"/>
                  </a:cubicBezTo>
                  <a:close/>
                  <a:moveTo>
                    <a:pt x="408" y="400"/>
                  </a:moveTo>
                  <a:cubicBezTo>
                    <a:pt x="415" y="400"/>
                    <a:pt x="421" y="394"/>
                    <a:pt x="433" y="394"/>
                  </a:cubicBezTo>
                  <a:cubicBezTo>
                    <a:pt x="433" y="394"/>
                    <a:pt x="433" y="394"/>
                    <a:pt x="415" y="400"/>
                  </a:cubicBezTo>
                  <a:cubicBezTo>
                    <a:pt x="415" y="400"/>
                    <a:pt x="415" y="400"/>
                    <a:pt x="408" y="400"/>
                  </a:cubicBezTo>
                  <a:close/>
                  <a:moveTo>
                    <a:pt x="333" y="451"/>
                  </a:moveTo>
                  <a:cubicBezTo>
                    <a:pt x="333" y="451"/>
                    <a:pt x="333" y="451"/>
                    <a:pt x="308" y="464"/>
                  </a:cubicBezTo>
                  <a:cubicBezTo>
                    <a:pt x="327" y="451"/>
                    <a:pt x="352" y="445"/>
                    <a:pt x="364" y="432"/>
                  </a:cubicBezTo>
                  <a:cubicBezTo>
                    <a:pt x="377" y="426"/>
                    <a:pt x="390" y="419"/>
                    <a:pt x="408" y="407"/>
                  </a:cubicBezTo>
                  <a:cubicBezTo>
                    <a:pt x="383" y="426"/>
                    <a:pt x="358" y="438"/>
                    <a:pt x="333" y="451"/>
                  </a:cubicBezTo>
                  <a:close/>
                  <a:moveTo>
                    <a:pt x="396" y="1092"/>
                  </a:moveTo>
                  <a:cubicBezTo>
                    <a:pt x="408" y="1092"/>
                    <a:pt x="408" y="1092"/>
                    <a:pt x="408" y="1092"/>
                  </a:cubicBezTo>
                  <a:cubicBezTo>
                    <a:pt x="396" y="1092"/>
                    <a:pt x="408" y="1092"/>
                    <a:pt x="396" y="1092"/>
                  </a:cubicBezTo>
                  <a:close/>
                  <a:moveTo>
                    <a:pt x="1312" y="997"/>
                  </a:moveTo>
                  <a:cubicBezTo>
                    <a:pt x="1318" y="997"/>
                    <a:pt x="1318" y="997"/>
                    <a:pt x="1325" y="991"/>
                  </a:cubicBezTo>
                  <a:cubicBezTo>
                    <a:pt x="1318" y="997"/>
                    <a:pt x="1318" y="997"/>
                    <a:pt x="1312" y="997"/>
                  </a:cubicBezTo>
                  <a:close/>
                  <a:moveTo>
                    <a:pt x="590" y="1124"/>
                  </a:moveTo>
                  <a:cubicBezTo>
                    <a:pt x="584" y="1124"/>
                    <a:pt x="572" y="1124"/>
                    <a:pt x="553" y="1124"/>
                  </a:cubicBezTo>
                  <a:cubicBezTo>
                    <a:pt x="565" y="1124"/>
                    <a:pt x="578" y="1124"/>
                    <a:pt x="590" y="1124"/>
                  </a:cubicBezTo>
                  <a:close/>
                  <a:moveTo>
                    <a:pt x="1381" y="972"/>
                  </a:moveTo>
                  <a:cubicBezTo>
                    <a:pt x="1394" y="965"/>
                    <a:pt x="1400" y="965"/>
                    <a:pt x="1400" y="965"/>
                  </a:cubicBezTo>
                  <a:cubicBezTo>
                    <a:pt x="1394" y="965"/>
                    <a:pt x="1387" y="972"/>
                    <a:pt x="1381" y="972"/>
                  </a:cubicBezTo>
                  <a:cubicBezTo>
                    <a:pt x="1381" y="972"/>
                    <a:pt x="1381" y="972"/>
                    <a:pt x="1375" y="972"/>
                  </a:cubicBezTo>
                  <a:cubicBezTo>
                    <a:pt x="1394" y="965"/>
                    <a:pt x="1387" y="972"/>
                    <a:pt x="1381" y="972"/>
                  </a:cubicBezTo>
                  <a:close/>
                  <a:moveTo>
                    <a:pt x="1538" y="876"/>
                  </a:moveTo>
                  <a:cubicBezTo>
                    <a:pt x="1538" y="883"/>
                    <a:pt x="1532" y="883"/>
                    <a:pt x="1525" y="889"/>
                  </a:cubicBezTo>
                  <a:cubicBezTo>
                    <a:pt x="1532" y="889"/>
                    <a:pt x="1532" y="883"/>
                    <a:pt x="1538" y="883"/>
                  </a:cubicBezTo>
                  <a:cubicBezTo>
                    <a:pt x="1538" y="876"/>
                    <a:pt x="1538" y="876"/>
                    <a:pt x="1538" y="876"/>
                  </a:cubicBezTo>
                  <a:close/>
                  <a:moveTo>
                    <a:pt x="546" y="1124"/>
                  </a:moveTo>
                  <a:cubicBezTo>
                    <a:pt x="553" y="1124"/>
                    <a:pt x="565" y="1124"/>
                    <a:pt x="578" y="1124"/>
                  </a:cubicBezTo>
                  <a:cubicBezTo>
                    <a:pt x="572" y="1124"/>
                    <a:pt x="572" y="1124"/>
                    <a:pt x="572" y="1124"/>
                  </a:cubicBezTo>
                  <a:cubicBezTo>
                    <a:pt x="546" y="1124"/>
                    <a:pt x="546" y="1124"/>
                    <a:pt x="546" y="1124"/>
                  </a:cubicBezTo>
                  <a:close/>
                  <a:moveTo>
                    <a:pt x="1670" y="750"/>
                  </a:moveTo>
                  <a:cubicBezTo>
                    <a:pt x="1682" y="743"/>
                    <a:pt x="1670" y="750"/>
                    <a:pt x="1682" y="737"/>
                  </a:cubicBezTo>
                  <a:cubicBezTo>
                    <a:pt x="1689" y="730"/>
                    <a:pt x="1701" y="705"/>
                    <a:pt x="1707" y="692"/>
                  </a:cubicBezTo>
                  <a:cubicBezTo>
                    <a:pt x="1701" y="705"/>
                    <a:pt x="1701" y="705"/>
                    <a:pt x="1695" y="718"/>
                  </a:cubicBezTo>
                  <a:cubicBezTo>
                    <a:pt x="1695" y="705"/>
                    <a:pt x="1701" y="705"/>
                    <a:pt x="1701" y="692"/>
                  </a:cubicBezTo>
                  <a:cubicBezTo>
                    <a:pt x="1701" y="699"/>
                    <a:pt x="1701" y="699"/>
                    <a:pt x="1701" y="692"/>
                  </a:cubicBezTo>
                  <a:cubicBezTo>
                    <a:pt x="1701" y="699"/>
                    <a:pt x="1701" y="699"/>
                    <a:pt x="1701" y="699"/>
                  </a:cubicBezTo>
                  <a:cubicBezTo>
                    <a:pt x="1701" y="699"/>
                    <a:pt x="1701" y="699"/>
                    <a:pt x="1701" y="692"/>
                  </a:cubicBezTo>
                  <a:cubicBezTo>
                    <a:pt x="1701" y="692"/>
                    <a:pt x="1701" y="692"/>
                    <a:pt x="1701" y="692"/>
                  </a:cubicBezTo>
                  <a:cubicBezTo>
                    <a:pt x="1707" y="692"/>
                    <a:pt x="1707" y="686"/>
                    <a:pt x="1707" y="686"/>
                  </a:cubicBezTo>
                  <a:cubicBezTo>
                    <a:pt x="1707" y="680"/>
                    <a:pt x="1714" y="673"/>
                    <a:pt x="1714" y="673"/>
                  </a:cubicBezTo>
                  <a:cubicBezTo>
                    <a:pt x="1714" y="667"/>
                    <a:pt x="1714" y="661"/>
                    <a:pt x="1720" y="661"/>
                  </a:cubicBezTo>
                  <a:cubicBezTo>
                    <a:pt x="1720" y="654"/>
                    <a:pt x="1720" y="654"/>
                    <a:pt x="1720" y="654"/>
                  </a:cubicBezTo>
                  <a:cubicBezTo>
                    <a:pt x="1720" y="654"/>
                    <a:pt x="1714" y="661"/>
                    <a:pt x="1714" y="667"/>
                  </a:cubicBezTo>
                  <a:cubicBezTo>
                    <a:pt x="1714" y="661"/>
                    <a:pt x="1714" y="661"/>
                    <a:pt x="1714" y="661"/>
                  </a:cubicBezTo>
                  <a:cubicBezTo>
                    <a:pt x="1720" y="654"/>
                    <a:pt x="1720" y="648"/>
                    <a:pt x="1720" y="648"/>
                  </a:cubicBezTo>
                  <a:cubicBezTo>
                    <a:pt x="1720" y="642"/>
                    <a:pt x="1720" y="648"/>
                    <a:pt x="1720" y="642"/>
                  </a:cubicBezTo>
                  <a:cubicBezTo>
                    <a:pt x="1726" y="635"/>
                    <a:pt x="1726" y="635"/>
                    <a:pt x="1726" y="635"/>
                  </a:cubicBezTo>
                  <a:cubicBezTo>
                    <a:pt x="1720" y="642"/>
                    <a:pt x="1720" y="648"/>
                    <a:pt x="1720" y="654"/>
                  </a:cubicBezTo>
                  <a:cubicBezTo>
                    <a:pt x="1726" y="642"/>
                    <a:pt x="1726" y="635"/>
                    <a:pt x="1733" y="604"/>
                  </a:cubicBezTo>
                  <a:cubicBezTo>
                    <a:pt x="1733" y="604"/>
                    <a:pt x="1733" y="604"/>
                    <a:pt x="1726" y="629"/>
                  </a:cubicBezTo>
                  <a:cubicBezTo>
                    <a:pt x="1726" y="610"/>
                    <a:pt x="1733" y="604"/>
                    <a:pt x="1733" y="604"/>
                  </a:cubicBezTo>
                  <a:cubicBezTo>
                    <a:pt x="1726" y="623"/>
                    <a:pt x="1726" y="623"/>
                    <a:pt x="1726" y="623"/>
                  </a:cubicBezTo>
                  <a:cubicBezTo>
                    <a:pt x="1733" y="604"/>
                    <a:pt x="1733" y="610"/>
                    <a:pt x="1733" y="604"/>
                  </a:cubicBezTo>
                  <a:cubicBezTo>
                    <a:pt x="1733" y="597"/>
                    <a:pt x="1733" y="591"/>
                    <a:pt x="1739" y="572"/>
                  </a:cubicBezTo>
                  <a:cubicBezTo>
                    <a:pt x="1739" y="565"/>
                    <a:pt x="1739" y="565"/>
                    <a:pt x="1733" y="584"/>
                  </a:cubicBezTo>
                  <a:cubicBezTo>
                    <a:pt x="1739" y="546"/>
                    <a:pt x="1739" y="527"/>
                    <a:pt x="1739" y="470"/>
                  </a:cubicBezTo>
                  <a:cubicBezTo>
                    <a:pt x="1739" y="464"/>
                    <a:pt x="1739" y="464"/>
                    <a:pt x="1739" y="464"/>
                  </a:cubicBezTo>
                  <a:cubicBezTo>
                    <a:pt x="1739" y="464"/>
                    <a:pt x="1739" y="464"/>
                    <a:pt x="1739" y="451"/>
                  </a:cubicBezTo>
                  <a:cubicBezTo>
                    <a:pt x="1733" y="451"/>
                    <a:pt x="1733" y="451"/>
                    <a:pt x="1733" y="451"/>
                  </a:cubicBezTo>
                  <a:cubicBezTo>
                    <a:pt x="1733" y="451"/>
                    <a:pt x="1733" y="451"/>
                    <a:pt x="1733" y="458"/>
                  </a:cubicBezTo>
                  <a:cubicBezTo>
                    <a:pt x="1733" y="464"/>
                    <a:pt x="1733" y="464"/>
                    <a:pt x="1733" y="464"/>
                  </a:cubicBezTo>
                  <a:cubicBezTo>
                    <a:pt x="1733" y="464"/>
                    <a:pt x="1733" y="464"/>
                    <a:pt x="1733" y="464"/>
                  </a:cubicBezTo>
                  <a:cubicBezTo>
                    <a:pt x="1733" y="464"/>
                    <a:pt x="1733" y="464"/>
                    <a:pt x="1733" y="464"/>
                  </a:cubicBezTo>
                  <a:cubicBezTo>
                    <a:pt x="1733" y="464"/>
                    <a:pt x="1733" y="464"/>
                    <a:pt x="1733" y="464"/>
                  </a:cubicBezTo>
                  <a:cubicBezTo>
                    <a:pt x="1733" y="464"/>
                    <a:pt x="1733" y="464"/>
                    <a:pt x="1733" y="464"/>
                  </a:cubicBezTo>
                  <a:cubicBezTo>
                    <a:pt x="1733" y="470"/>
                    <a:pt x="1733" y="464"/>
                    <a:pt x="1733" y="470"/>
                  </a:cubicBezTo>
                  <a:cubicBezTo>
                    <a:pt x="1739" y="477"/>
                    <a:pt x="1739" y="483"/>
                    <a:pt x="1739" y="483"/>
                  </a:cubicBezTo>
                  <a:cubicBezTo>
                    <a:pt x="1739" y="483"/>
                    <a:pt x="1739" y="483"/>
                    <a:pt x="1739" y="483"/>
                  </a:cubicBezTo>
                  <a:cubicBezTo>
                    <a:pt x="1739" y="489"/>
                    <a:pt x="1739" y="489"/>
                    <a:pt x="1739" y="477"/>
                  </a:cubicBezTo>
                  <a:cubicBezTo>
                    <a:pt x="1739" y="477"/>
                    <a:pt x="1739" y="477"/>
                    <a:pt x="1739" y="477"/>
                  </a:cubicBezTo>
                  <a:cubicBezTo>
                    <a:pt x="1739" y="477"/>
                    <a:pt x="1739" y="477"/>
                    <a:pt x="1739" y="502"/>
                  </a:cubicBezTo>
                  <a:cubicBezTo>
                    <a:pt x="1739" y="502"/>
                    <a:pt x="1739" y="502"/>
                    <a:pt x="1739" y="508"/>
                  </a:cubicBezTo>
                  <a:cubicBezTo>
                    <a:pt x="1739" y="534"/>
                    <a:pt x="1739" y="540"/>
                    <a:pt x="1739" y="553"/>
                  </a:cubicBezTo>
                  <a:cubicBezTo>
                    <a:pt x="1733" y="572"/>
                    <a:pt x="1733" y="572"/>
                    <a:pt x="1733" y="572"/>
                  </a:cubicBezTo>
                  <a:cubicBezTo>
                    <a:pt x="1733" y="584"/>
                    <a:pt x="1733" y="597"/>
                    <a:pt x="1726" y="604"/>
                  </a:cubicBezTo>
                  <a:cubicBezTo>
                    <a:pt x="1726" y="623"/>
                    <a:pt x="1726" y="635"/>
                    <a:pt x="1720" y="648"/>
                  </a:cubicBezTo>
                  <a:cubicBezTo>
                    <a:pt x="1720" y="648"/>
                    <a:pt x="1720" y="642"/>
                    <a:pt x="1720" y="654"/>
                  </a:cubicBezTo>
                  <a:cubicBezTo>
                    <a:pt x="1714" y="661"/>
                    <a:pt x="1714" y="661"/>
                    <a:pt x="1714" y="661"/>
                  </a:cubicBezTo>
                  <a:cubicBezTo>
                    <a:pt x="1701" y="699"/>
                    <a:pt x="1689" y="730"/>
                    <a:pt x="1651" y="775"/>
                  </a:cubicBezTo>
                  <a:cubicBezTo>
                    <a:pt x="1651" y="769"/>
                    <a:pt x="1664" y="762"/>
                    <a:pt x="1670" y="750"/>
                  </a:cubicBezTo>
                  <a:close/>
                  <a:moveTo>
                    <a:pt x="1733" y="464"/>
                  </a:moveTo>
                  <a:cubicBezTo>
                    <a:pt x="1733" y="464"/>
                    <a:pt x="1733" y="464"/>
                    <a:pt x="1733" y="458"/>
                  </a:cubicBezTo>
                  <a:cubicBezTo>
                    <a:pt x="1733" y="464"/>
                    <a:pt x="1733" y="464"/>
                    <a:pt x="1733" y="464"/>
                  </a:cubicBezTo>
                  <a:cubicBezTo>
                    <a:pt x="1733" y="464"/>
                    <a:pt x="1733" y="464"/>
                    <a:pt x="1733" y="464"/>
                  </a:cubicBezTo>
                  <a:close/>
                  <a:moveTo>
                    <a:pt x="998" y="1086"/>
                  </a:moveTo>
                  <a:cubicBezTo>
                    <a:pt x="1017" y="1086"/>
                    <a:pt x="1017" y="1086"/>
                    <a:pt x="1017" y="1086"/>
                  </a:cubicBezTo>
                  <a:cubicBezTo>
                    <a:pt x="1011" y="1086"/>
                    <a:pt x="1011" y="1086"/>
                    <a:pt x="998" y="1086"/>
                  </a:cubicBezTo>
                  <a:close/>
                  <a:moveTo>
                    <a:pt x="1733" y="464"/>
                  </a:moveTo>
                  <a:cubicBezTo>
                    <a:pt x="1733" y="458"/>
                    <a:pt x="1733" y="458"/>
                    <a:pt x="1733" y="458"/>
                  </a:cubicBezTo>
                  <a:cubicBezTo>
                    <a:pt x="1733" y="458"/>
                    <a:pt x="1733" y="458"/>
                    <a:pt x="1733" y="464"/>
                  </a:cubicBezTo>
                  <a:close/>
                  <a:moveTo>
                    <a:pt x="603" y="1124"/>
                  </a:moveTo>
                  <a:cubicBezTo>
                    <a:pt x="590" y="1124"/>
                    <a:pt x="584" y="1124"/>
                    <a:pt x="578" y="1124"/>
                  </a:cubicBezTo>
                  <a:cubicBezTo>
                    <a:pt x="578" y="1124"/>
                    <a:pt x="590" y="1124"/>
                    <a:pt x="603" y="1124"/>
                  </a:cubicBezTo>
                  <a:close/>
                  <a:moveTo>
                    <a:pt x="1011" y="1086"/>
                  </a:moveTo>
                  <a:cubicBezTo>
                    <a:pt x="1011" y="1086"/>
                    <a:pt x="1011" y="1086"/>
                    <a:pt x="998" y="1086"/>
                  </a:cubicBezTo>
                  <a:cubicBezTo>
                    <a:pt x="998" y="1086"/>
                    <a:pt x="998" y="1086"/>
                    <a:pt x="998" y="1086"/>
                  </a:cubicBezTo>
                  <a:cubicBezTo>
                    <a:pt x="1011" y="1086"/>
                    <a:pt x="1011" y="1086"/>
                    <a:pt x="1011" y="1086"/>
                  </a:cubicBezTo>
                  <a:close/>
                  <a:moveTo>
                    <a:pt x="1030" y="1080"/>
                  </a:moveTo>
                  <a:cubicBezTo>
                    <a:pt x="1023" y="1080"/>
                    <a:pt x="1017" y="1086"/>
                    <a:pt x="1011" y="1086"/>
                  </a:cubicBezTo>
                  <a:cubicBezTo>
                    <a:pt x="1017" y="1086"/>
                    <a:pt x="1023" y="1080"/>
                    <a:pt x="1030" y="1080"/>
                  </a:cubicBezTo>
                  <a:cubicBezTo>
                    <a:pt x="1030" y="1080"/>
                    <a:pt x="1030" y="1080"/>
                    <a:pt x="1030" y="1080"/>
                  </a:cubicBezTo>
                  <a:close/>
                  <a:moveTo>
                    <a:pt x="1325" y="991"/>
                  </a:moveTo>
                  <a:cubicBezTo>
                    <a:pt x="1325" y="991"/>
                    <a:pt x="1331" y="991"/>
                    <a:pt x="1337" y="991"/>
                  </a:cubicBezTo>
                  <a:cubicBezTo>
                    <a:pt x="1337" y="991"/>
                    <a:pt x="1331" y="991"/>
                    <a:pt x="1325" y="991"/>
                  </a:cubicBezTo>
                  <a:close/>
                  <a:moveTo>
                    <a:pt x="1538" y="883"/>
                  </a:moveTo>
                  <a:cubicBezTo>
                    <a:pt x="1538" y="883"/>
                    <a:pt x="1538" y="883"/>
                    <a:pt x="1538" y="883"/>
                  </a:cubicBezTo>
                  <a:cubicBezTo>
                    <a:pt x="1544" y="883"/>
                    <a:pt x="1544" y="883"/>
                    <a:pt x="1544" y="883"/>
                  </a:cubicBezTo>
                  <a:cubicBezTo>
                    <a:pt x="1544" y="876"/>
                    <a:pt x="1544" y="876"/>
                    <a:pt x="1551" y="876"/>
                  </a:cubicBezTo>
                  <a:cubicBezTo>
                    <a:pt x="1551" y="870"/>
                    <a:pt x="1551" y="870"/>
                    <a:pt x="1551" y="870"/>
                  </a:cubicBezTo>
                  <a:cubicBezTo>
                    <a:pt x="1551" y="870"/>
                    <a:pt x="1551" y="870"/>
                    <a:pt x="1551" y="870"/>
                  </a:cubicBezTo>
                  <a:cubicBezTo>
                    <a:pt x="1557" y="870"/>
                    <a:pt x="1557" y="870"/>
                    <a:pt x="1557" y="870"/>
                  </a:cubicBezTo>
                  <a:cubicBezTo>
                    <a:pt x="1551" y="870"/>
                    <a:pt x="1551" y="870"/>
                    <a:pt x="1551" y="870"/>
                  </a:cubicBezTo>
                  <a:cubicBezTo>
                    <a:pt x="1544" y="876"/>
                    <a:pt x="1544" y="876"/>
                    <a:pt x="1525" y="889"/>
                  </a:cubicBezTo>
                  <a:cubicBezTo>
                    <a:pt x="1525" y="896"/>
                    <a:pt x="1525" y="896"/>
                    <a:pt x="1525" y="896"/>
                  </a:cubicBezTo>
                  <a:cubicBezTo>
                    <a:pt x="1532" y="889"/>
                    <a:pt x="1538" y="883"/>
                    <a:pt x="1538" y="883"/>
                  </a:cubicBezTo>
                  <a:cubicBezTo>
                    <a:pt x="1538" y="883"/>
                    <a:pt x="1538" y="883"/>
                    <a:pt x="1538" y="883"/>
                  </a:cubicBezTo>
                  <a:close/>
                  <a:moveTo>
                    <a:pt x="998" y="1086"/>
                  </a:moveTo>
                  <a:cubicBezTo>
                    <a:pt x="998" y="1086"/>
                    <a:pt x="998" y="1086"/>
                    <a:pt x="998" y="1086"/>
                  </a:cubicBezTo>
                  <a:cubicBezTo>
                    <a:pt x="998" y="1086"/>
                    <a:pt x="998" y="1086"/>
                    <a:pt x="992" y="1086"/>
                  </a:cubicBezTo>
                  <a:cubicBezTo>
                    <a:pt x="998" y="1086"/>
                    <a:pt x="998" y="1086"/>
                    <a:pt x="998" y="1086"/>
                  </a:cubicBezTo>
                  <a:close/>
                  <a:moveTo>
                    <a:pt x="615" y="1124"/>
                  </a:moveTo>
                  <a:cubicBezTo>
                    <a:pt x="628" y="1124"/>
                    <a:pt x="622" y="1124"/>
                    <a:pt x="641" y="1124"/>
                  </a:cubicBezTo>
                  <a:cubicBezTo>
                    <a:pt x="641" y="1124"/>
                    <a:pt x="641" y="1124"/>
                    <a:pt x="641" y="1124"/>
                  </a:cubicBezTo>
                  <a:cubicBezTo>
                    <a:pt x="641" y="1124"/>
                    <a:pt x="641" y="1124"/>
                    <a:pt x="641" y="1124"/>
                  </a:cubicBezTo>
                  <a:cubicBezTo>
                    <a:pt x="641" y="1124"/>
                    <a:pt x="647" y="1124"/>
                    <a:pt x="653" y="1124"/>
                  </a:cubicBezTo>
                  <a:cubicBezTo>
                    <a:pt x="653" y="1124"/>
                    <a:pt x="653" y="1124"/>
                    <a:pt x="653" y="1124"/>
                  </a:cubicBezTo>
                  <a:cubicBezTo>
                    <a:pt x="634" y="1124"/>
                    <a:pt x="615" y="1124"/>
                    <a:pt x="603" y="1124"/>
                  </a:cubicBezTo>
                  <a:cubicBezTo>
                    <a:pt x="609" y="1124"/>
                    <a:pt x="609" y="1124"/>
                    <a:pt x="615" y="1124"/>
                  </a:cubicBezTo>
                  <a:close/>
                  <a:moveTo>
                    <a:pt x="1701" y="692"/>
                  </a:moveTo>
                  <a:cubicBezTo>
                    <a:pt x="1701" y="699"/>
                    <a:pt x="1701" y="699"/>
                    <a:pt x="1701" y="699"/>
                  </a:cubicBezTo>
                  <a:cubicBezTo>
                    <a:pt x="1701" y="692"/>
                    <a:pt x="1701" y="692"/>
                    <a:pt x="1701" y="692"/>
                  </a:cubicBezTo>
                  <a:close/>
                  <a:moveTo>
                    <a:pt x="873" y="1105"/>
                  </a:moveTo>
                  <a:cubicBezTo>
                    <a:pt x="879" y="1105"/>
                    <a:pt x="879" y="1105"/>
                    <a:pt x="879" y="1105"/>
                  </a:cubicBezTo>
                  <a:cubicBezTo>
                    <a:pt x="904" y="1099"/>
                    <a:pt x="923" y="1099"/>
                    <a:pt x="936" y="1099"/>
                  </a:cubicBezTo>
                  <a:cubicBezTo>
                    <a:pt x="942" y="1099"/>
                    <a:pt x="942" y="1099"/>
                    <a:pt x="942" y="1099"/>
                  </a:cubicBezTo>
                  <a:cubicBezTo>
                    <a:pt x="942" y="1099"/>
                    <a:pt x="942" y="1099"/>
                    <a:pt x="942" y="1092"/>
                  </a:cubicBezTo>
                  <a:cubicBezTo>
                    <a:pt x="942" y="1099"/>
                    <a:pt x="936" y="1099"/>
                    <a:pt x="936" y="1099"/>
                  </a:cubicBezTo>
                  <a:cubicBezTo>
                    <a:pt x="910" y="1099"/>
                    <a:pt x="885" y="1105"/>
                    <a:pt x="873" y="1105"/>
                  </a:cubicBezTo>
                  <a:close/>
                  <a:moveTo>
                    <a:pt x="992" y="1086"/>
                  </a:moveTo>
                  <a:cubicBezTo>
                    <a:pt x="986" y="1086"/>
                    <a:pt x="986" y="1092"/>
                    <a:pt x="986" y="1092"/>
                  </a:cubicBezTo>
                  <a:cubicBezTo>
                    <a:pt x="986" y="1086"/>
                    <a:pt x="992" y="1086"/>
                    <a:pt x="992" y="1086"/>
                  </a:cubicBezTo>
                  <a:close/>
                  <a:moveTo>
                    <a:pt x="1168" y="1048"/>
                  </a:moveTo>
                  <a:cubicBezTo>
                    <a:pt x="1180" y="1048"/>
                    <a:pt x="1168" y="1048"/>
                    <a:pt x="1193" y="1042"/>
                  </a:cubicBezTo>
                  <a:cubicBezTo>
                    <a:pt x="1193" y="1042"/>
                    <a:pt x="1193" y="1042"/>
                    <a:pt x="1168" y="1048"/>
                  </a:cubicBezTo>
                  <a:close/>
                  <a:moveTo>
                    <a:pt x="1664" y="286"/>
                  </a:moveTo>
                  <a:cubicBezTo>
                    <a:pt x="1664" y="286"/>
                    <a:pt x="1664" y="286"/>
                    <a:pt x="1664" y="286"/>
                  </a:cubicBezTo>
                  <a:close/>
                  <a:moveTo>
                    <a:pt x="1664" y="286"/>
                  </a:moveTo>
                  <a:cubicBezTo>
                    <a:pt x="1664" y="286"/>
                    <a:pt x="1664" y="286"/>
                    <a:pt x="1664" y="286"/>
                  </a:cubicBezTo>
                  <a:cubicBezTo>
                    <a:pt x="1664" y="286"/>
                    <a:pt x="1664" y="286"/>
                    <a:pt x="1664" y="286"/>
                  </a:cubicBezTo>
                  <a:cubicBezTo>
                    <a:pt x="1664" y="286"/>
                    <a:pt x="1664" y="286"/>
                    <a:pt x="1664" y="286"/>
                  </a:cubicBezTo>
                  <a:close/>
                  <a:moveTo>
                    <a:pt x="258" y="502"/>
                  </a:moveTo>
                  <a:cubicBezTo>
                    <a:pt x="258" y="502"/>
                    <a:pt x="258" y="502"/>
                    <a:pt x="264" y="502"/>
                  </a:cubicBezTo>
                  <a:cubicBezTo>
                    <a:pt x="264" y="496"/>
                    <a:pt x="264" y="496"/>
                    <a:pt x="270" y="496"/>
                  </a:cubicBezTo>
                  <a:cubicBezTo>
                    <a:pt x="264" y="502"/>
                    <a:pt x="258" y="502"/>
                    <a:pt x="258" y="502"/>
                  </a:cubicBezTo>
                  <a:cubicBezTo>
                    <a:pt x="258" y="502"/>
                    <a:pt x="258" y="502"/>
                    <a:pt x="258" y="502"/>
                  </a:cubicBezTo>
                  <a:cubicBezTo>
                    <a:pt x="251" y="508"/>
                    <a:pt x="251" y="508"/>
                    <a:pt x="251" y="508"/>
                  </a:cubicBezTo>
                  <a:cubicBezTo>
                    <a:pt x="239" y="515"/>
                    <a:pt x="226" y="527"/>
                    <a:pt x="226" y="534"/>
                  </a:cubicBezTo>
                  <a:cubicBezTo>
                    <a:pt x="214" y="540"/>
                    <a:pt x="226" y="534"/>
                    <a:pt x="226" y="534"/>
                  </a:cubicBezTo>
                  <a:cubicBezTo>
                    <a:pt x="226" y="534"/>
                    <a:pt x="226" y="534"/>
                    <a:pt x="208" y="546"/>
                  </a:cubicBezTo>
                  <a:cubicBezTo>
                    <a:pt x="208" y="546"/>
                    <a:pt x="208" y="546"/>
                    <a:pt x="195" y="553"/>
                  </a:cubicBezTo>
                  <a:cubicBezTo>
                    <a:pt x="176" y="572"/>
                    <a:pt x="120" y="642"/>
                    <a:pt x="95" y="673"/>
                  </a:cubicBezTo>
                  <a:cubicBezTo>
                    <a:pt x="95" y="680"/>
                    <a:pt x="88" y="692"/>
                    <a:pt x="82" y="699"/>
                  </a:cubicBezTo>
                  <a:cubicBezTo>
                    <a:pt x="88" y="686"/>
                    <a:pt x="95" y="673"/>
                    <a:pt x="107" y="661"/>
                  </a:cubicBezTo>
                  <a:cubicBezTo>
                    <a:pt x="120" y="642"/>
                    <a:pt x="132" y="629"/>
                    <a:pt x="145" y="610"/>
                  </a:cubicBezTo>
                  <a:cubicBezTo>
                    <a:pt x="145" y="610"/>
                    <a:pt x="145" y="610"/>
                    <a:pt x="139" y="629"/>
                  </a:cubicBezTo>
                  <a:cubicBezTo>
                    <a:pt x="176" y="572"/>
                    <a:pt x="208" y="540"/>
                    <a:pt x="308" y="470"/>
                  </a:cubicBezTo>
                  <a:cubicBezTo>
                    <a:pt x="295" y="477"/>
                    <a:pt x="277" y="489"/>
                    <a:pt x="258" y="502"/>
                  </a:cubicBezTo>
                  <a:close/>
                  <a:moveTo>
                    <a:pt x="195" y="1029"/>
                  </a:moveTo>
                  <a:cubicBezTo>
                    <a:pt x="195" y="1029"/>
                    <a:pt x="195" y="1029"/>
                    <a:pt x="195" y="1029"/>
                  </a:cubicBezTo>
                  <a:cubicBezTo>
                    <a:pt x="195" y="1029"/>
                    <a:pt x="195" y="1029"/>
                    <a:pt x="195" y="1029"/>
                  </a:cubicBezTo>
                  <a:close/>
                  <a:moveTo>
                    <a:pt x="189" y="1022"/>
                  </a:moveTo>
                  <a:cubicBezTo>
                    <a:pt x="189" y="1022"/>
                    <a:pt x="189" y="1022"/>
                    <a:pt x="189" y="1022"/>
                  </a:cubicBezTo>
                  <a:cubicBezTo>
                    <a:pt x="195" y="1029"/>
                    <a:pt x="195" y="1029"/>
                    <a:pt x="195" y="1029"/>
                  </a:cubicBezTo>
                  <a:cubicBezTo>
                    <a:pt x="189" y="1029"/>
                    <a:pt x="189" y="1029"/>
                    <a:pt x="189" y="1029"/>
                  </a:cubicBezTo>
                  <a:cubicBezTo>
                    <a:pt x="182" y="1022"/>
                    <a:pt x="182" y="1022"/>
                    <a:pt x="182" y="1022"/>
                  </a:cubicBezTo>
                  <a:cubicBezTo>
                    <a:pt x="189" y="1022"/>
                    <a:pt x="189" y="1022"/>
                    <a:pt x="189" y="1022"/>
                  </a:cubicBezTo>
                  <a:cubicBezTo>
                    <a:pt x="189" y="1022"/>
                    <a:pt x="189" y="1022"/>
                    <a:pt x="189" y="1022"/>
                  </a:cubicBezTo>
                  <a:close/>
                  <a:moveTo>
                    <a:pt x="390" y="1092"/>
                  </a:moveTo>
                  <a:cubicBezTo>
                    <a:pt x="371" y="1086"/>
                    <a:pt x="358" y="1080"/>
                    <a:pt x="346" y="1080"/>
                  </a:cubicBezTo>
                  <a:cubicBezTo>
                    <a:pt x="358" y="1086"/>
                    <a:pt x="371" y="1086"/>
                    <a:pt x="390" y="1092"/>
                  </a:cubicBezTo>
                  <a:close/>
                  <a:moveTo>
                    <a:pt x="553" y="1111"/>
                  </a:moveTo>
                  <a:cubicBezTo>
                    <a:pt x="546" y="1111"/>
                    <a:pt x="546" y="1111"/>
                    <a:pt x="546" y="1111"/>
                  </a:cubicBezTo>
                  <a:cubicBezTo>
                    <a:pt x="553" y="1111"/>
                    <a:pt x="553" y="1111"/>
                    <a:pt x="553" y="1111"/>
                  </a:cubicBezTo>
                  <a:cubicBezTo>
                    <a:pt x="553" y="1111"/>
                    <a:pt x="553" y="1111"/>
                    <a:pt x="553" y="1111"/>
                  </a:cubicBezTo>
                  <a:cubicBezTo>
                    <a:pt x="553" y="1111"/>
                    <a:pt x="553" y="1111"/>
                    <a:pt x="553" y="1111"/>
                  </a:cubicBezTo>
                  <a:close/>
                  <a:moveTo>
                    <a:pt x="553" y="1111"/>
                  </a:moveTo>
                  <a:cubicBezTo>
                    <a:pt x="565" y="1111"/>
                    <a:pt x="565" y="1111"/>
                    <a:pt x="553" y="1111"/>
                  </a:cubicBezTo>
                  <a:cubicBezTo>
                    <a:pt x="565" y="1111"/>
                    <a:pt x="565" y="1111"/>
                    <a:pt x="572" y="1111"/>
                  </a:cubicBezTo>
                  <a:cubicBezTo>
                    <a:pt x="572" y="1111"/>
                    <a:pt x="572" y="1111"/>
                    <a:pt x="572" y="1111"/>
                  </a:cubicBezTo>
                  <a:cubicBezTo>
                    <a:pt x="565" y="1111"/>
                    <a:pt x="553" y="1111"/>
                    <a:pt x="553" y="1111"/>
                  </a:cubicBezTo>
                  <a:cubicBezTo>
                    <a:pt x="553" y="1111"/>
                    <a:pt x="553" y="1111"/>
                    <a:pt x="553" y="1111"/>
                  </a:cubicBezTo>
                  <a:close/>
                  <a:moveTo>
                    <a:pt x="546" y="1111"/>
                  </a:moveTo>
                  <a:cubicBezTo>
                    <a:pt x="546" y="1111"/>
                    <a:pt x="546" y="1111"/>
                    <a:pt x="546" y="1111"/>
                  </a:cubicBezTo>
                  <a:cubicBezTo>
                    <a:pt x="540" y="1111"/>
                    <a:pt x="540" y="1111"/>
                    <a:pt x="540" y="1111"/>
                  </a:cubicBezTo>
                  <a:cubicBezTo>
                    <a:pt x="546" y="1111"/>
                    <a:pt x="546" y="1111"/>
                    <a:pt x="546" y="1111"/>
                  </a:cubicBezTo>
                  <a:close/>
                  <a:moveTo>
                    <a:pt x="540" y="1111"/>
                  </a:moveTo>
                  <a:cubicBezTo>
                    <a:pt x="534" y="1111"/>
                    <a:pt x="534" y="1111"/>
                    <a:pt x="521" y="1111"/>
                  </a:cubicBezTo>
                  <a:cubicBezTo>
                    <a:pt x="528" y="1111"/>
                    <a:pt x="534" y="1111"/>
                    <a:pt x="540" y="1111"/>
                  </a:cubicBezTo>
                  <a:close/>
                  <a:moveTo>
                    <a:pt x="597" y="1111"/>
                  </a:moveTo>
                  <a:cubicBezTo>
                    <a:pt x="590" y="1111"/>
                    <a:pt x="584" y="1111"/>
                    <a:pt x="584" y="1111"/>
                  </a:cubicBezTo>
                  <a:cubicBezTo>
                    <a:pt x="584" y="1111"/>
                    <a:pt x="584" y="1111"/>
                    <a:pt x="584" y="1111"/>
                  </a:cubicBezTo>
                  <a:cubicBezTo>
                    <a:pt x="584" y="1111"/>
                    <a:pt x="590" y="1111"/>
                    <a:pt x="597" y="1111"/>
                  </a:cubicBezTo>
                  <a:close/>
                  <a:moveTo>
                    <a:pt x="553" y="1111"/>
                  </a:moveTo>
                  <a:cubicBezTo>
                    <a:pt x="553" y="1111"/>
                    <a:pt x="553" y="1111"/>
                    <a:pt x="553" y="1111"/>
                  </a:cubicBezTo>
                  <a:cubicBezTo>
                    <a:pt x="553" y="1111"/>
                    <a:pt x="553" y="1111"/>
                    <a:pt x="553" y="1111"/>
                  </a:cubicBezTo>
                  <a:cubicBezTo>
                    <a:pt x="553" y="1111"/>
                    <a:pt x="553" y="1111"/>
                    <a:pt x="553" y="1111"/>
                  </a:cubicBezTo>
                  <a:close/>
                  <a:moveTo>
                    <a:pt x="565" y="1111"/>
                  </a:moveTo>
                  <a:cubicBezTo>
                    <a:pt x="565" y="1111"/>
                    <a:pt x="565" y="1111"/>
                    <a:pt x="572" y="1111"/>
                  </a:cubicBezTo>
                  <a:cubicBezTo>
                    <a:pt x="572" y="1111"/>
                    <a:pt x="572" y="1111"/>
                    <a:pt x="578" y="1111"/>
                  </a:cubicBezTo>
                  <a:cubicBezTo>
                    <a:pt x="572" y="1111"/>
                    <a:pt x="572" y="1111"/>
                    <a:pt x="565" y="1111"/>
                  </a:cubicBezTo>
                  <a:close/>
                  <a:moveTo>
                    <a:pt x="1682" y="299"/>
                  </a:moveTo>
                  <a:cubicBezTo>
                    <a:pt x="1670" y="292"/>
                    <a:pt x="1670" y="292"/>
                    <a:pt x="1670" y="292"/>
                  </a:cubicBezTo>
                  <a:cubicBezTo>
                    <a:pt x="1682" y="299"/>
                    <a:pt x="1670" y="292"/>
                    <a:pt x="1682" y="299"/>
                  </a:cubicBezTo>
                  <a:close/>
                  <a:moveTo>
                    <a:pt x="120" y="972"/>
                  </a:moveTo>
                  <a:cubicBezTo>
                    <a:pt x="107" y="965"/>
                    <a:pt x="107" y="965"/>
                    <a:pt x="101" y="959"/>
                  </a:cubicBezTo>
                  <a:cubicBezTo>
                    <a:pt x="107" y="965"/>
                    <a:pt x="107" y="965"/>
                    <a:pt x="120" y="972"/>
                  </a:cubicBezTo>
                  <a:close/>
                  <a:moveTo>
                    <a:pt x="251" y="496"/>
                  </a:moveTo>
                  <a:cubicBezTo>
                    <a:pt x="251" y="502"/>
                    <a:pt x="251" y="502"/>
                    <a:pt x="251" y="502"/>
                  </a:cubicBezTo>
                  <a:cubicBezTo>
                    <a:pt x="251" y="496"/>
                    <a:pt x="251" y="496"/>
                    <a:pt x="251" y="496"/>
                  </a:cubicBezTo>
                  <a:cubicBezTo>
                    <a:pt x="251" y="496"/>
                    <a:pt x="251" y="496"/>
                    <a:pt x="251" y="496"/>
                  </a:cubicBezTo>
                  <a:close/>
                  <a:moveTo>
                    <a:pt x="321" y="451"/>
                  </a:moveTo>
                  <a:cubicBezTo>
                    <a:pt x="308" y="464"/>
                    <a:pt x="283" y="477"/>
                    <a:pt x="258" y="496"/>
                  </a:cubicBezTo>
                  <a:cubicBezTo>
                    <a:pt x="283" y="477"/>
                    <a:pt x="302" y="464"/>
                    <a:pt x="321" y="451"/>
                  </a:cubicBezTo>
                  <a:close/>
                  <a:moveTo>
                    <a:pt x="76" y="927"/>
                  </a:moveTo>
                  <a:cubicBezTo>
                    <a:pt x="76" y="921"/>
                    <a:pt x="70" y="921"/>
                    <a:pt x="70" y="921"/>
                  </a:cubicBezTo>
                  <a:cubicBezTo>
                    <a:pt x="70" y="921"/>
                    <a:pt x="76" y="921"/>
                    <a:pt x="76" y="927"/>
                  </a:cubicBezTo>
                  <a:cubicBezTo>
                    <a:pt x="76" y="927"/>
                    <a:pt x="76" y="927"/>
                    <a:pt x="76" y="927"/>
                  </a:cubicBezTo>
                  <a:close/>
                  <a:moveTo>
                    <a:pt x="264" y="489"/>
                  </a:moveTo>
                  <a:cubicBezTo>
                    <a:pt x="264" y="496"/>
                    <a:pt x="258" y="496"/>
                    <a:pt x="251" y="496"/>
                  </a:cubicBezTo>
                  <a:cubicBezTo>
                    <a:pt x="264" y="489"/>
                    <a:pt x="264" y="489"/>
                    <a:pt x="264" y="489"/>
                  </a:cubicBezTo>
                  <a:close/>
                  <a:moveTo>
                    <a:pt x="572" y="1124"/>
                  </a:moveTo>
                  <a:cubicBezTo>
                    <a:pt x="578" y="1124"/>
                    <a:pt x="578" y="1124"/>
                    <a:pt x="578" y="1124"/>
                  </a:cubicBezTo>
                  <a:cubicBezTo>
                    <a:pt x="578" y="1124"/>
                    <a:pt x="578" y="1124"/>
                    <a:pt x="572" y="1124"/>
                  </a:cubicBezTo>
                  <a:close/>
                  <a:moveTo>
                    <a:pt x="1023" y="235"/>
                  </a:moveTo>
                  <a:cubicBezTo>
                    <a:pt x="1023" y="235"/>
                    <a:pt x="1023" y="235"/>
                    <a:pt x="992" y="235"/>
                  </a:cubicBezTo>
                  <a:cubicBezTo>
                    <a:pt x="998" y="235"/>
                    <a:pt x="1017" y="235"/>
                    <a:pt x="1023" y="235"/>
                  </a:cubicBezTo>
                  <a:cubicBezTo>
                    <a:pt x="1023" y="235"/>
                    <a:pt x="1023" y="235"/>
                    <a:pt x="1023" y="235"/>
                  </a:cubicBezTo>
                  <a:close/>
                  <a:moveTo>
                    <a:pt x="1048" y="235"/>
                  </a:moveTo>
                  <a:cubicBezTo>
                    <a:pt x="1042" y="235"/>
                    <a:pt x="1030" y="235"/>
                    <a:pt x="1023" y="235"/>
                  </a:cubicBezTo>
                  <a:cubicBezTo>
                    <a:pt x="1036" y="235"/>
                    <a:pt x="1023" y="235"/>
                    <a:pt x="1042" y="235"/>
                  </a:cubicBezTo>
                  <a:cubicBezTo>
                    <a:pt x="1048" y="235"/>
                    <a:pt x="1048" y="235"/>
                    <a:pt x="1048" y="235"/>
                  </a:cubicBezTo>
                  <a:close/>
                  <a:moveTo>
                    <a:pt x="503" y="1105"/>
                  </a:moveTo>
                  <a:cubicBezTo>
                    <a:pt x="496" y="1105"/>
                    <a:pt x="496" y="1105"/>
                    <a:pt x="496" y="1105"/>
                  </a:cubicBezTo>
                  <a:cubicBezTo>
                    <a:pt x="515" y="1111"/>
                    <a:pt x="503" y="1105"/>
                    <a:pt x="503" y="1105"/>
                  </a:cubicBezTo>
                  <a:close/>
                  <a:moveTo>
                    <a:pt x="779" y="267"/>
                  </a:moveTo>
                  <a:cubicBezTo>
                    <a:pt x="779" y="267"/>
                    <a:pt x="779" y="267"/>
                    <a:pt x="779" y="267"/>
                  </a:cubicBezTo>
                  <a:cubicBezTo>
                    <a:pt x="779" y="267"/>
                    <a:pt x="779" y="267"/>
                    <a:pt x="779" y="267"/>
                  </a:cubicBezTo>
                  <a:cubicBezTo>
                    <a:pt x="791" y="267"/>
                    <a:pt x="797" y="267"/>
                    <a:pt x="810" y="261"/>
                  </a:cubicBezTo>
                  <a:cubicBezTo>
                    <a:pt x="829" y="261"/>
                    <a:pt x="848" y="254"/>
                    <a:pt x="867" y="254"/>
                  </a:cubicBezTo>
                  <a:cubicBezTo>
                    <a:pt x="873" y="254"/>
                    <a:pt x="873" y="254"/>
                    <a:pt x="873" y="254"/>
                  </a:cubicBezTo>
                  <a:cubicBezTo>
                    <a:pt x="873" y="248"/>
                    <a:pt x="873" y="248"/>
                    <a:pt x="873" y="248"/>
                  </a:cubicBezTo>
                  <a:cubicBezTo>
                    <a:pt x="885" y="248"/>
                    <a:pt x="885" y="248"/>
                    <a:pt x="885" y="248"/>
                  </a:cubicBezTo>
                  <a:cubicBezTo>
                    <a:pt x="885" y="248"/>
                    <a:pt x="885" y="248"/>
                    <a:pt x="854" y="254"/>
                  </a:cubicBezTo>
                  <a:cubicBezTo>
                    <a:pt x="835" y="254"/>
                    <a:pt x="816" y="261"/>
                    <a:pt x="791" y="267"/>
                  </a:cubicBezTo>
                  <a:cubicBezTo>
                    <a:pt x="791" y="267"/>
                    <a:pt x="791" y="267"/>
                    <a:pt x="791" y="267"/>
                  </a:cubicBezTo>
                  <a:cubicBezTo>
                    <a:pt x="760" y="273"/>
                    <a:pt x="760" y="273"/>
                    <a:pt x="760" y="273"/>
                  </a:cubicBezTo>
                  <a:cubicBezTo>
                    <a:pt x="766" y="273"/>
                    <a:pt x="766" y="273"/>
                    <a:pt x="766" y="273"/>
                  </a:cubicBezTo>
                  <a:cubicBezTo>
                    <a:pt x="747" y="273"/>
                    <a:pt x="722" y="280"/>
                    <a:pt x="703" y="286"/>
                  </a:cubicBezTo>
                  <a:cubicBezTo>
                    <a:pt x="703" y="286"/>
                    <a:pt x="710" y="286"/>
                    <a:pt x="747" y="273"/>
                  </a:cubicBezTo>
                  <a:cubicBezTo>
                    <a:pt x="747" y="280"/>
                    <a:pt x="741" y="280"/>
                    <a:pt x="741" y="280"/>
                  </a:cubicBezTo>
                  <a:cubicBezTo>
                    <a:pt x="754" y="273"/>
                    <a:pt x="760" y="273"/>
                    <a:pt x="779" y="267"/>
                  </a:cubicBezTo>
                  <a:close/>
                  <a:moveTo>
                    <a:pt x="239" y="515"/>
                  </a:moveTo>
                  <a:cubicBezTo>
                    <a:pt x="251" y="508"/>
                    <a:pt x="251" y="508"/>
                    <a:pt x="258" y="502"/>
                  </a:cubicBezTo>
                  <a:cubicBezTo>
                    <a:pt x="251" y="508"/>
                    <a:pt x="251" y="508"/>
                    <a:pt x="226" y="527"/>
                  </a:cubicBezTo>
                  <a:cubicBezTo>
                    <a:pt x="239" y="515"/>
                    <a:pt x="239" y="515"/>
                    <a:pt x="239" y="515"/>
                  </a:cubicBezTo>
                  <a:close/>
                  <a:moveTo>
                    <a:pt x="214" y="1042"/>
                  </a:moveTo>
                  <a:cubicBezTo>
                    <a:pt x="239" y="1048"/>
                    <a:pt x="239" y="1048"/>
                    <a:pt x="239" y="1048"/>
                  </a:cubicBezTo>
                  <a:cubicBezTo>
                    <a:pt x="226" y="1042"/>
                    <a:pt x="239" y="1048"/>
                    <a:pt x="214" y="1042"/>
                  </a:cubicBezTo>
                  <a:close/>
                  <a:moveTo>
                    <a:pt x="1444" y="934"/>
                  </a:moveTo>
                  <a:cubicBezTo>
                    <a:pt x="1431" y="946"/>
                    <a:pt x="1438" y="940"/>
                    <a:pt x="1431" y="946"/>
                  </a:cubicBezTo>
                  <a:cubicBezTo>
                    <a:pt x="1444" y="940"/>
                    <a:pt x="1444" y="934"/>
                    <a:pt x="1444" y="934"/>
                  </a:cubicBezTo>
                  <a:close/>
                  <a:moveTo>
                    <a:pt x="433" y="1099"/>
                  </a:moveTo>
                  <a:cubicBezTo>
                    <a:pt x="433" y="1099"/>
                    <a:pt x="440" y="1099"/>
                    <a:pt x="459" y="1105"/>
                  </a:cubicBezTo>
                  <a:cubicBezTo>
                    <a:pt x="446" y="1105"/>
                    <a:pt x="440" y="1099"/>
                    <a:pt x="433" y="1099"/>
                  </a:cubicBezTo>
                  <a:close/>
                  <a:moveTo>
                    <a:pt x="509" y="1111"/>
                  </a:moveTo>
                  <a:cubicBezTo>
                    <a:pt x="496" y="1111"/>
                    <a:pt x="484" y="1105"/>
                    <a:pt x="471" y="1105"/>
                  </a:cubicBezTo>
                  <a:cubicBezTo>
                    <a:pt x="477" y="1105"/>
                    <a:pt x="477" y="1105"/>
                    <a:pt x="496" y="1105"/>
                  </a:cubicBezTo>
                  <a:cubicBezTo>
                    <a:pt x="477" y="1105"/>
                    <a:pt x="477" y="1105"/>
                    <a:pt x="477" y="1105"/>
                  </a:cubicBezTo>
                  <a:cubicBezTo>
                    <a:pt x="477" y="1105"/>
                    <a:pt x="477" y="1105"/>
                    <a:pt x="471" y="1105"/>
                  </a:cubicBezTo>
                  <a:cubicBezTo>
                    <a:pt x="465" y="1105"/>
                    <a:pt x="465" y="1105"/>
                    <a:pt x="459" y="1105"/>
                  </a:cubicBezTo>
                  <a:cubicBezTo>
                    <a:pt x="465" y="1105"/>
                    <a:pt x="477" y="1105"/>
                    <a:pt x="484" y="1105"/>
                  </a:cubicBezTo>
                  <a:cubicBezTo>
                    <a:pt x="503" y="1111"/>
                    <a:pt x="509" y="1111"/>
                    <a:pt x="509" y="1111"/>
                  </a:cubicBezTo>
                  <a:close/>
                  <a:moveTo>
                    <a:pt x="1419" y="953"/>
                  </a:moveTo>
                  <a:cubicBezTo>
                    <a:pt x="1419" y="953"/>
                    <a:pt x="1419" y="953"/>
                    <a:pt x="1419" y="953"/>
                  </a:cubicBezTo>
                  <a:cubicBezTo>
                    <a:pt x="1431" y="946"/>
                    <a:pt x="1431" y="946"/>
                    <a:pt x="1431" y="946"/>
                  </a:cubicBezTo>
                  <a:cubicBezTo>
                    <a:pt x="1419" y="953"/>
                    <a:pt x="1419" y="953"/>
                    <a:pt x="1419" y="953"/>
                  </a:cubicBezTo>
                  <a:close/>
                  <a:moveTo>
                    <a:pt x="270" y="496"/>
                  </a:moveTo>
                  <a:cubicBezTo>
                    <a:pt x="270" y="496"/>
                    <a:pt x="270" y="496"/>
                    <a:pt x="283" y="483"/>
                  </a:cubicBezTo>
                  <a:cubicBezTo>
                    <a:pt x="270" y="489"/>
                    <a:pt x="283" y="483"/>
                    <a:pt x="270" y="496"/>
                  </a:cubicBezTo>
                  <a:close/>
                  <a:moveTo>
                    <a:pt x="1513" y="896"/>
                  </a:moveTo>
                  <a:cubicBezTo>
                    <a:pt x="1513" y="896"/>
                    <a:pt x="1513" y="896"/>
                    <a:pt x="1507" y="896"/>
                  </a:cubicBezTo>
                  <a:cubicBezTo>
                    <a:pt x="1482" y="921"/>
                    <a:pt x="1482" y="921"/>
                    <a:pt x="1482" y="927"/>
                  </a:cubicBezTo>
                  <a:cubicBezTo>
                    <a:pt x="1482" y="921"/>
                    <a:pt x="1482" y="921"/>
                    <a:pt x="1488" y="921"/>
                  </a:cubicBezTo>
                  <a:cubicBezTo>
                    <a:pt x="1488" y="921"/>
                    <a:pt x="1488" y="921"/>
                    <a:pt x="1507" y="902"/>
                  </a:cubicBezTo>
                  <a:cubicBezTo>
                    <a:pt x="1525" y="889"/>
                    <a:pt x="1532" y="883"/>
                    <a:pt x="1557" y="864"/>
                  </a:cubicBezTo>
                  <a:cubicBezTo>
                    <a:pt x="1582" y="845"/>
                    <a:pt x="1576" y="857"/>
                    <a:pt x="1582" y="851"/>
                  </a:cubicBezTo>
                  <a:cubicBezTo>
                    <a:pt x="1532" y="883"/>
                    <a:pt x="1519" y="889"/>
                    <a:pt x="1488" y="908"/>
                  </a:cubicBezTo>
                  <a:cubicBezTo>
                    <a:pt x="1482" y="921"/>
                    <a:pt x="1482" y="921"/>
                    <a:pt x="1482" y="921"/>
                  </a:cubicBezTo>
                  <a:cubicBezTo>
                    <a:pt x="1519" y="896"/>
                    <a:pt x="1544" y="876"/>
                    <a:pt x="1551" y="870"/>
                  </a:cubicBezTo>
                  <a:cubicBezTo>
                    <a:pt x="1551" y="870"/>
                    <a:pt x="1544" y="870"/>
                    <a:pt x="1544" y="876"/>
                  </a:cubicBezTo>
                  <a:cubicBezTo>
                    <a:pt x="1538" y="883"/>
                    <a:pt x="1532" y="883"/>
                    <a:pt x="1513" y="896"/>
                  </a:cubicBezTo>
                  <a:cubicBezTo>
                    <a:pt x="1513" y="896"/>
                    <a:pt x="1507" y="902"/>
                    <a:pt x="1513" y="896"/>
                  </a:cubicBezTo>
                  <a:close/>
                  <a:moveTo>
                    <a:pt x="1482" y="927"/>
                  </a:moveTo>
                  <a:cubicBezTo>
                    <a:pt x="1469" y="934"/>
                    <a:pt x="1469" y="934"/>
                    <a:pt x="1469" y="934"/>
                  </a:cubicBezTo>
                  <a:cubicBezTo>
                    <a:pt x="1475" y="927"/>
                    <a:pt x="1475" y="927"/>
                    <a:pt x="1482" y="927"/>
                  </a:cubicBezTo>
                  <a:close/>
                  <a:moveTo>
                    <a:pt x="1733" y="470"/>
                  </a:moveTo>
                  <a:cubicBezTo>
                    <a:pt x="1726" y="458"/>
                    <a:pt x="1726" y="438"/>
                    <a:pt x="1726" y="458"/>
                  </a:cubicBezTo>
                  <a:cubicBezTo>
                    <a:pt x="1733" y="470"/>
                    <a:pt x="1733" y="470"/>
                    <a:pt x="1733" y="470"/>
                  </a:cubicBezTo>
                  <a:close/>
                  <a:moveTo>
                    <a:pt x="88" y="686"/>
                  </a:moveTo>
                  <a:cubicBezTo>
                    <a:pt x="88" y="686"/>
                    <a:pt x="88" y="686"/>
                    <a:pt x="76" y="705"/>
                  </a:cubicBezTo>
                  <a:cubicBezTo>
                    <a:pt x="57" y="750"/>
                    <a:pt x="63" y="743"/>
                    <a:pt x="51" y="775"/>
                  </a:cubicBezTo>
                  <a:cubicBezTo>
                    <a:pt x="51" y="794"/>
                    <a:pt x="51" y="788"/>
                    <a:pt x="51" y="800"/>
                  </a:cubicBezTo>
                  <a:cubicBezTo>
                    <a:pt x="57" y="769"/>
                    <a:pt x="57" y="769"/>
                    <a:pt x="70" y="730"/>
                  </a:cubicBezTo>
                  <a:cubicBezTo>
                    <a:pt x="63" y="743"/>
                    <a:pt x="63" y="750"/>
                    <a:pt x="57" y="762"/>
                  </a:cubicBezTo>
                  <a:cubicBezTo>
                    <a:pt x="63" y="750"/>
                    <a:pt x="70" y="730"/>
                    <a:pt x="76" y="718"/>
                  </a:cubicBezTo>
                  <a:cubicBezTo>
                    <a:pt x="82" y="699"/>
                    <a:pt x="82" y="692"/>
                    <a:pt x="88" y="686"/>
                  </a:cubicBezTo>
                  <a:close/>
                  <a:moveTo>
                    <a:pt x="1456" y="934"/>
                  </a:moveTo>
                  <a:cubicBezTo>
                    <a:pt x="1463" y="934"/>
                    <a:pt x="1469" y="927"/>
                    <a:pt x="1475" y="927"/>
                  </a:cubicBezTo>
                  <a:cubicBezTo>
                    <a:pt x="1475" y="927"/>
                    <a:pt x="1475" y="927"/>
                    <a:pt x="1475" y="927"/>
                  </a:cubicBezTo>
                  <a:cubicBezTo>
                    <a:pt x="1475" y="927"/>
                    <a:pt x="1475" y="927"/>
                    <a:pt x="1475" y="927"/>
                  </a:cubicBezTo>
                  <a:cubicBezTo>
                    <a:pt x="1475" y="921"/>
                    <a:pt x="1475" y="927"/>
                    <a:pt x="1475" y="921"/>
                  </a:cubicBezTo>
                  <a:cubicBezTo>
                    <a:pt x="1469" y="927"/>
                    <a:pt x="1469" y="927"/>
                    <a:pt x="1469" y="927"/>
                  </a:cubicBezTo>
                  <a:cubicBezTo>
                    <a:pt x="1463" y="927"/>
                    <a:pt x="1463" y="934"/>
                    <a:pt x="1456" y="934"/>
                  </a:cubicBezTo>
                  <a:close/>
                  <a:moveTo>
                    <a:pt x="1444" y="940"/>
                  </a:moveTo>
                  <a:cubicBezTo>
                    <a:pt x="1456" y="934"/>
                    <a:pt x="1456" y="934"/>
                    <a:pt x="1456" y="934"/>
                  </a:cubicBezTo>
                  <a:cubicBezTo>
                    <a:pt x="1438" y="940"/>
                    <a:pt x="1431" y="946"/>
                    <a:pt x="1444" y="940"/>
                  </a:cubicBezTo>
                  <a:close/>
                  <a:moveTo>
                    <a:pt x="1657" y="273"/>
                  </a:moveTo>
                  <a:cubicBezTo>
                    <a:pt x="1657" y="273"/>
                    <a:pt x="1657" y="273"/>
                    <a:pt x="1657" y="273"/>
                  </a:cubicBezTo>
                  <a:cubicBezTo>
                    <a:pt x="1657" y="273"/>
                    <a:pt x="1657" y="273"/>
                    <a:pt x="1657" y="273"/>
                  </a:cubicBezTo>
                  <a:cubicBezTo>
                    <a:pt x="1651" y="267"/>
                    <a:pt x="1651" y="267"/>
                    <a:pt x="1651" y="267"/>
                  </a:cubicBezTo>
                  <a:cubicBezTo>
                    <a:pt x="1664" y="280"/>
                    <a:pt x="1657" y="273"/>
                    <a:pt x="1664" y="286"/>
                  </a:cubicBezTo>
                  <a:cubicBezTo>
                    <a:pt x="1664" y="280"/>
                    <a:pt x="1664" y="280"/>
                    <a:pt x="1657" y="273"/>
                  </a:cubicBezTo>
                  <a:close/>
                  <a:moveTo>
                    <a:pt x="1651" y="267"/>
                  </a:moveTo>
                  <a:cubicBezTo>
                    <a:pt x="1657" y="267"/>
                    <a:pt x="1657" y="273"/>
                    <a:pt x="1657" y="273"/>
                  </a:cubicBezTo>
                  <a:cubicBezTo>
                    <a:pt x="1657" y="267"/>
                    <a:pt x="1657" y="267"/>
                    <a:pt x="1651" y="267"/>
                  </a:cubicBezTo>
                  <a:close/>
                  <a:moveTo>
                    <a:pt x="214" y="540"/>
                  </a:moveTo>
                  <a:cubicBezTo>
                    <a:pt x="226" y="527"/>
                    <a:pt x="245" y="515"/>
                    <a:pt x="258" y="502"/>
                  </a:cubicBezTo>
                  <a:cubicBezTo>
                    <a:pt x="239" y="515"/>
                    <a:pt x="226" y="527"/>
                    <a:pt x="214" y="540"/>
                  </a:cubicBezTo>
                  <a:close/>
                  <a:moveTo>
                    <a:pt x="208" y="540"/>
                  </a:moveTo>
                  <a:cubicBezTo>
                    <a:pt x="214" y="540"/>
                    <a:pt x="214" y="540"/>
                    <a:pt x="214" y="534"/>
                  </a:cubicBezTo>
                  <a:cubicBezTo>
                    <a:pt x="208" y="546"/>
                    <a:pt x="201" y="546"/>
                    <a:pt x="208" y="540"/>
                  </a:cubicBezTo>
                  <a:close/>
                  <a:moveTo>
                    <a:pt x="170" y="584"/>
                  </a:moveTo>
                  <a:cubicBezTo>
                    <a:pt x="176" y="578"/>
                    <a:pt x="176" y="572"/>
                    <a:pt x="182" y="565"/>
                  </a:cubicBezTo>
                  <a:cubicBezTo>
                    <a:pt x="170" y="578"/>
                    <a:pt x="164" y="584"/>
                    <a:pt x="151" y="597"/>
                  </a:cubicBezTo>
                  <a:cubicBezTo>
                    <a:pt x="151" y="597"/>
                    <a:pt x="151" y="597"/>
                    <a:pt x="145" y="604"/>
                  </a:cubicBezTo>
                  <a:cubicBezTo>
                    <a:pt x="151" y="597"/>
                    <a:pt x="157" y="591"/>
                    <a:pt x="170" y="584"/>
                  </a:cubicBezTo>
                  <a:close/>
                  <a:moveTo>
                    <a:pt x="214" y="540"/>
                  </a:moveTo>
                  <a:cubicBezTo>
                    <a:pt x="208" y="540"/>
                    <a:pt x="208" y="540"/>
                    <a:pt x="208" y="540"/>
                  </a:cubicBezTo>
                  <a:cubicBezTo>
                    <a:pt x="201" y="546"/>
                    <a:pt x="195" y="553"/>
                    <a:pt x="189" y="559"/>
                  </a:cubicBezTo>
                  <a:cubicBezTo>
                    <a:pt x="195" y="553"/>
                    <a:pt x="201" y="553"/>
                    <a:pt x="214" y="540"/>
                  </a:cubicBezTo>
                  <a:close/>
                  <a:moveTo>
                    <a:pt x="1695" y="699"/>
                  </a:moveTo>
                  <a:cubicBezTo>
                    <a:pt x="1701" y="692"/>
                    <a:pt x="1701" y="686"/>
                    <a:pt x="1707" y="673"/>
                  </a:cubicBezTo>
                  <a:cubicBezTo>
                    <a:pt x="1701" y="686"/>
                    <a:pt x="1695" y="699"/>
                    <a:pt x="1689" y="718"/>
                  </a:cubicBezTo>
                  <a:cubicBezTo>
                    <a:pt x="1689" y="718"/>
                    <a:pt x="1689" y="724"/>
                    <a:pt x="1695" y="699"/>
                  </a:cubicBezTo>
                  <a:close/>
                  <a:moveTo>
                    <a:pt x="1720" y="388"/>
                  </a:moveTo>
                  <a:cubicBezTo>
                    <a:pt x="1720" y="400"/>
                    <a:pt x="1720" y="400"/>
                    <a:pt x="1720" y="400"/>
                  </a:cubicBezTo>
                  <a:cubicBezTo>
                    <a:pt x="1720" y="388"/>
                    <a:pt x="1720" y="388"/>
                    <a:pt x="1720" y="388"/>
                  </a:cubicBezTo>
                  <a:close/>
                  <a:moveTo>
                    <a:pt x="1419" y="953"/>
                  </a:moveTo>
                  <a:cubicBezTo>
                    <a:pt x="1419" y="953"/>
                    <a:pt x="1419" y="953"/>
                    <a:pt x="1419" y="953"/>
                  </a:cubicBezTo>
                  <a:cubicBezTo>
                    <a:pt x="1419" y="953"/>
                    <a:pt x="1419" y="953"/>
                    <a:pt x="1419" y="953"/>
                  </a:cubicBezTo>
                  <a:cubicBezTo>
                    <a:pt x="1412" y="953"/>
                    <a:pt x="1406" y="959"/>
                    <a:pt x="1394" y="965"/>
                  </a:cubicBezTo>
                  <a:cubicBezTo>
                    <a:pt x="1387" y="965"/>
                    <a:pt x="1381" y="972"/>
                    <a:pt x="1369" y="978"/>
                  </a:cubicBezTo>
                  <a:cubicBezTo>
                    <a:pt x="1387" y="972"/>
                    <a:pt x="1400" y="959"/>
                    <a:pt x="1412" y="953"/>
                  </a:cubicBezTo>
                  <a:cubicBezTo>
                    <a:pt x="1406" y="959"/>
                    <a:pt x="1406" y="959"/>
                    <a:pt x="1400" y="965"/>
                  </a:cubicBezTo>
                  <a:cubicBezTo>
                    <a:pt x="1400" y="965"/>
                    <a:pt x="1400" y="959"/>
                    <a:pt x="1406" y="959"/>
                  </a:cubicBezTo>
                  <a:cubicBezTo>
                    <a:pt x="1419" y="953"/>
                    <a:pt x="1419" y="953"/>
                    <a:pt x="1419" y="953"/>
                  </a:cubicBezTo>
                  <a:close/>
                  <a:moveTo>
                    <a:pt x="1707" y="356"/>
                  </a:moveTo>
                  <a:cubicBezTo>
                    <a:pt x="1707" y="350"/>
                    <a:pt x="1707" y="350"/>
                    <a:pt x="1707" y="350"/>
                  </a:cubicBezTo>
                  <a:cubicBezTo>
                    <a:pt x="1714" y="375"/>
                    <a:pt x="1714" y="375"/>
                    <a:pt x="1714" y="375"/>
                  </a:cubicBezTo>
                  <a:cubicBezTo>
                    <a:pt x="1714" y="369"/>
                    <a:pt x="1714" y="369"/>
                    <a:pt x="1714" y="369"/>
                  </a:cubicBezTo>
                  <a:cubicBezTo>
                    <a:pt x="1714" y="369"/>
                    <a:pt x="1714" y="369"/>
                    <a:pt x="1714" y="369"/>
                  </a:cubicBezTo>
                  <a:cubicBezTo>
                    <a:pt x="1714" y="369"/>
                    <a:pt x="1714" y="369"/>
                    <a:pt x="1714" y="369"/>
                  </a:cubicBezTo>
                  <a:cubicBezTo>
                    <a:pt x="1714" y="369"/>
                    <a:pt x="1714" y="369"/>
                    <a:pt x="1714" y="369"/>
                  </a:cubicBezTo>
                  <a:cubicBezTo>
                    <a:pt x="1714" y="362"/>
                    <a:pt x="1714" y="362"/>
                    <a:pt x="1714" y="362"/>
                  </a:cubicBezTo>
                  <a:cubicBezTo>
                    <a:pt x="1707" y="356"/>
                    <a:pt x="1707" y="356"/>
                    <a:pt x="1707" y="356"/>
                  </a:cubicBezTo>
                  <a:close/>
                  <a:moveTo>
                    <a:pt x="1626" y="800"/>
                  </a:moveTo>
                  <a:cubicBezTo>
                    <a:pt x="1626" y="800"/>
                    <a:pt x="1626" y="800"/>
                    <a:pt x="1626" y="800"/>
                  </a:cubicBezTo>
                  <a:cubicBezTo>
                    <a:pt x="1626" y="800"/>
                    <a:pt x="1626" y="800"/>
                    <a:pt x="1626" y="800"/>
                  </a:cubicBezTo>
                  <a:cubicBezTo>
                    <a:pt x="1626" y="800"/>
                    <a:pt x="1626" y="800"/>
                    <a:pt x="1626" y="800"/>
                  </a:cubicBezTo>
                  <a:close/>
                  <a:moveTo>
                    <a:pt x="1607" y="826"/>
                  </a:moveTo>
                  <a:cubicBezTo>
                    <a:pt x="1601" y="832"/>
                    <a:pt x="1607" y="813"/>
                    <a:pt x="1613" y="813"/>
                  </a:cubicBezTo>
                  <a:cubicBezTo>
                    <a:pt x="1620" y="807"/>
                    <a:pt x="1620" y="807"/>
                    <a:pt x="1620" y="807"/>
                  </a:cubicBezTo>
                  <a:cubicBezTo>
                    <a:pt x="1620" y="807"/>
                    <a:pt x="1620" y="807"/>
                    <a:pt x="1620" y="807"/>
                  </a:cubicBezTo>
                  <a:cubicBezTo>
                    <a:pt x="1620" y="807"/>
                    <a:pt x="1620" y="807"/>
                    <a:pt x="1607" y="826"/>
                  </a:cubicBezTo>
                  <a:close/>
                  <a:moveTo>
                    <a:pt x="1620" y="807"/>
                  </a:moveTo>
                  <a:cubicBezTo>
                    <a:pt x="1626" y="800"/>
                    <a:pt x="1626" y="800"/>
                    <a:pt x="1626" y="800"/>
                  </a:cubicBezTo>
                  <a:cubicBezTo>
                    <a:pt x="1620" y="807"/>
                    <a:pt x="1620" y="807"/>
                    <a:pt x="1620" y="807"/>
                  </a:cubicBezTo>
                  <a:cubicBezTo>
                    <a:pt x="1620" y="807"/>
                    <a:pt x="1620" y="807"/>
                    <a:pt x="1620" y="807"/>
                  </a:cubicBezTo>
                  <a:close/>
                  <a:moveTo>
                    <a:pt x="1638" y="788"/>
                  </a:moveTo>
                  <a:cubicBezTo>
                    <a:pt x="1638" y="788"/>
                    <a:pt x="1638" y="788"/>
                    <a:pt x="1638" y="781"/>
                  </a:cubicBezTo>
                  <a:cubicBezTo>
                    <a:pt x="1657" y="762"/>
                    <a:pt x="1645" y="775"/>
                    <a:pt x="1645" y="775"/>
                  </a:cubicBezTo>
                  <a:cubicBezTo>
                    <a:pt x="1645" y="775"/>
                    <a:pt x="1645" y="775"/>
                    <a:pt x="1651" y="769"/>
                  </a:cubicBezTo>
                  <a:cubicBezTo>
                    <a:pt x="1670" y="743"/>
                    <a:pt x="1670" y="743"/>
                    <a:pt x="1682" y="737"/>
                  </a:cubicBezTo>
                  <a:cubicBezTo>
                    <a:pt x="1682" y="737"/>
                    <a:pt x="1682" y="737"/>
                    <a:pt x="1689" y="724"/>
                  </a:cubicBezTo>
                  <a:cubicBezTo>
                    <a:pt x="1689" y="718"/>
                    <a:pt x="1689" y="718"/>
                    <a:pt x="1689" y="718"/>
                  </a:cubicBezTo>
                  <a:cubicBezTo>
                    <a:pt x="1689" y="718"/>
                    <a:pt x="1689" y="718"/>
                    <a:pt x="1689" y="724"/>
                  </a:cubicBezTo>
                  <a:cubicBezTo>
                    <a:pt x="1689" y="724"/>
                    <a:pt x="1689" y="724"/>
                    <a:pt x="1689" y="718"/>
                  </a:cubicBezTo>
                  <a:cubicBezTo>
                    <a:pt x="1695" y="699"/>
                    <a:pt x="1701" y="686"/>
                    <a:pt x="1707" y="673"/>
                  </a:cubicBezTo>
                  <a:cubicBezTo>
                    <a:pt x="1707" y="673"/>
                    <a:pt x="1707" y="680"/>
                    <a:pt x="1695" y="699"/>
                  </a:cubicBezTo>
                  <a:cubicBezTo>
                    <a:pt x="1689" y="724"/>
                    <a:pt x="1664" y="750"/>
                    <a:pt x="1632" y="788"/>
                  </a:cubicBezTo>
                  <a:cubicBezTo>
                    <a:pt x="1626" y="800"/>
                    <a:pt x="1632" y="794"/>
                    <a:pt x="1632" y="788"/>
                  </a:cubicBezTo>
                  <a:cubicBezTo>
                    <a:pt x="1632" y="794"/>
                    <a:pt x="1632" y="794"/>
                    <a:pt x="1632" y="794"/>
                  </a:cubicBezTo>
                  <a:cubicBezTo>
                    <a:pt x="1632" y="794"/>
                    <a:pt x="1626" y="794"/>
                    <a:pt x="1626" y="800"/>
                  </a:cubicBezTo>
                  <a:cubicBezTo>
                    <a:pt x="1632" y="794"/>
                    <a:pt x="1632" y="788"/>
                    <a:pt x="1638" y="781"/>
                  </a:cubicBezTo>
                  <a:cubicBezTo>
                    <a:pt x="1638" y="788"/>
                    <a:pt x="1638" y="788"/>
                    <a:pt x="1638" y="788"/>
                  </a:cubicBezTo>
                  <a:close/>
                  <a:moveTo>
                    <a:pt x="1707" y="350"/>
                  </a:moveTo>
                  <a:cubicBezTo>
                    <a:pt x="1701" y="343"/>
                    <a:pt x="1701" y="343"/>
                    <a:pt x="1701" y="337"/>
                  </a:cubicBezTo>
                  <a:cubicBezTo>
                    <a:pt x="1701" y="343"/>
                    <a:pt x="1707" y="343"/>
                    <a:pt x="1707" y="350"/>
                  </a:cubicBezTo>
                  <a:close/>
                  <a:moveTo>
                    <a:pt x="1720" y="381"/>
                  </a:moveTo>
                  <a:cubicBezTo>
                    <a:pt x="1720" y="381"/>
                    <a:pt x="1720" y="381"/>
                    <a:pt x="1714" y="369"/>
                  </a:cubicBezTo>
                  <a:cubicBezTo>
                    <a:pt x="1714" y="375"/>
                    <a:pt x="1714" y="375"/>
                    <a:pt x="1714" y="375"/>
                  </a:cubicBezTo>
                  <a:cubicBezTo>
                    <a:pt x="1720" y="381"/>
                    <a:pt x="1720" y="381"/>
                    <a:pt x="1720" y="381"/>
                  </a:cubicBezTo>
                  <a:close/>
                  <a:moveTo>
                    <a:pt x="917" y="242"/>
                  </a:moveTo>
                  <a:cubicBezTo>
                    <a:pt x="942" y="242"/>
                    <a:pt x="942" y="242"/>
                    <a:pt x="942" y="242"/>
                  </a:cubicBezTo>
                  <a:cubicBezTo>
                    <a:pt x="948" y="242"/>
                    <a:pt x="948" y="242"/>
                    <a:pt x="948" y="242"/>
                  </a:cubicBezTo>
                  <a:cubicBezTo>
                    <a:pt x="929" y="242"/>
                    <a:pt x="929" y="242"/>
                    <a:pt x="929" y="242"/>
                  </a:cubicBezTo>
                  <a:cubicBezTo>
                    <a:pt x="917" y="242"/>
                    <a:pt x="917" y="242"/>
                    <a:pt x="917" y="242"/>
                  </a:cubicBezTo>
                  <a:close/>
                  <a:moveTo>
                    <a:pt x="1733" y="451"/>
                  </a:moveTo>
                  <a:cubicBezTo>
                    <a:pt x="1733" y="458"/>
                    <a:pt x="1733" y="451"/>
                    <a:pt x="1733" y="464"/>
                  </a:cubicBezTo>
                  <a:cubicBezTo>
                    <a:pt x="1733" y="451"/>
                    <a:pt x="1733" y="451"/>
                    <a:pt x="1733" y="451"/>
                  </a:cubicBezTo>
                  <a:close/>
                  <a:moveTo>
                    <a:pt x="314" y="458"/>
                  </a:moveTo>
                  <a:cubicBezTo>
                    <a:pt x="314" y="458"/>
                    <a:pt x="314" y="458"/>
                    <a:pt x="302" y="464"/>
                  </a:cubicBezTo>
                  <a:cubicBezTo>
                    <a:pt x="302" y="464"/>
                    <a:pt x="302" y="464"/>
                    <a:pt x="327" y="451"/>
                  </a:cubicBezTo>
                  <a:cubicBezTo>
                    <a:pt x="346" y="445"/>
                    <a:pt x="333" y="451"/>
                    <a:pt x="333" y="445"/>
                  </a:cubicBezTo>
                  <a:cubicBezTo>
                    <a:pt x="333" y="445"/>
                    <a:pt x="333" y="445"/>
                    <a:pt x="327" y="451"/>
                  </a:cubicBezTo>
                  <a:cubicBezTo>
                    <a:pt x="358" y="432"/>
                    <a:pt x="358" y="432"/>
                    <a:pt x="358" y="432"/>
                  </a:cubicBezTo>
                  <a:cubicBezTo>
                    <a:pt x="346" y="445"/>
                    <a:pt x="346" y="445"/>
                    <a:pt x="346" y="445"/>
                  </a:cubicBezTo>
                  <a:cubicBezTo>
                    <a:pt x="321" y="451"/>
                    <a:pt x="321" y="451"/>
                    <a:pt x="321" y="451"/>
                  </a:cubicBezTo>
                  <a:cubicBezTo>
                    <a:pt x="321" y="451"/>
                    <a:pt x="321" y="451"/>
                    <a:pt x="321" y="451"/>
                  </a:cubicBezTo>
                  <a:cubicBezTo>
                    <a:pt x="321" y="458"/>
                    <a:pt x="321" y="458"/>
                    <a:pt x="314" y="458"/>
                  </a:cubicBezTo>
                  <a:close/>
                  <a:moveTo>
                    <a:pt x="1733" y="477"/>
                  </a:moveTo>
                  <a:cubicBezTo>
                    <a:pt x="1733" y="477"/>
                    <a:pt x="1733" y="477"/>
                    <a:pt x="1739" y="508"/>
                  </a:cubicBezTo>
                  <a:cubicBezTo>
                    <a:pt x="1739" y="502"/>
                    <a:pt x="1739" y="502"/>
                    <a:pt x="1739" y="502"/>
                  </a:cubicBezTo>
                  <a:cubicBezTo>
                    <a:pt x="1739" y="502"/>
                    <a:pt x="1739" y="502"/>
                    <a:pt x="1733" y="477"/>
                  </a:cubicBezTo>
                  <a:close/>
                  <a:moveTo>
                    <a:pt x="754" y="273"/>
                  </a:moveTo>
                  <a:cubicBezTo>
                    <a:pt x="747" y="273"/>
                    <a:pt x="747" y="273"/>
                    <a:pt x="747" y="273"/>
                  </a:cubicBezTo>
                  <a:cubicBezTo>
                    <a:pt x="754" y="273"/>
                    <a:pt x="754" y="273"/>
                    <a:pt x="754" y="273"/>
                  </a:cubicBezTo>
                  <a:close/>
                  <a:moveTo>
                    <a:pt x="1670" y="292"/>
                  </a:moveTo>
                  <a:cubicBezTo>
                    <a:pt x="1670" y="292"/>
                    <a:pt x="1670" y="292"/>
                    <a:pt x="1682" y="299"/>
                  </a:cubicBezTo>
                  <a:cubicBezTo>
                    <a:pt x="1670" y="292"/>
                    <a:pt x="1682" y="299"/>
                    <a:pt x="1670" y="292"/>
                  </a:cubicBezTo>
                  <a:close/>
                  <a:moveTo>
                    <a:pt x="446" y="381"/>
                  </a:moveTo>
                  <a:cubicBezTo>
                    <a:pt x="446" y="381"/>
                    <a:pt x="446" y="381"/>
                    <a:pt x="465" y="375"/>
                  </a:cubicBezTo>
                  <a:cubicBezTo>
                    <a:pt x="459" y="375"/>
                    <a:pt x="465" y="375"/>
                    <a:pt x="446" y="381"/>
                  </a:cubicBezTo>
                  <a:close/>
                  <a:moveTo>
                    <a:pt x="1080" y="229"/>
                  </a:moveTo>
                  <a:cubicBezTo>
                    <a:pt x="1048" y="229"/>
                    <a:pt x="1067" y="229"/>
                    <a:pt x="1042" y="229"/>
                  </a:cubicBezTo>
                  <a:cubicBezTo>
                    <a:pt x="1036" y="229"/>
                    <a:pt x="1036" y="229"/>
                    <a:pt x="1036" y="229"/>
                  </a:cubicBezTo>
                  <a:cubicBezTo>
                    <a:pt x="1055" y="229"/>
                    <a:pt x="1074" y="229"/>
                    <a:pt x="1092" y="229"/>
                  </a:cubicBezTo>
                  <a:cubicBezTo>
                    <a:pt x="1080" y="229"/>
                    <a:pt x="1080" y="229"/>
                    <a:pt x="1080" y="229"/>
                  </a:cubicBezTo>
                  <a:close/>
                  <a:moveTo>
                    <a:pt x="1011" y="235"/>
                  </a:moveTo>
                  <a:cubicBezTo>
                    <a:pt x="1023" y="235"/>
                    <a:pt x="1023" y="235"/>
                    <a:pt x="1036" y="229"/>
                  </a:cubicBezTo>
                  <a:cubicBezTo>
                    <a:pt x="1030" y="229"/>
                    <a:pt x="1017" y="229"/>
                    <a:pt x="1011" y="235"/>
                  </a:cubicBezTo>
                  <a:close/>
                  <a:moveTo>
                    <a:pt x="164" y="584"/>
                  </a:moveTo>
                  <a:cubicBezTo>
                    <a:pt x="145" y="604"/>
                    <a:pt x="145" y="604"/>
                    <a:pt x="132" y="623"/>
                  </a:cubicBezTo>
                  <a:cubicBezTo>
                    <a:pt x="145" y="604"/>
                    <a:pt x="151" y="597"/>
                    <a:pt x="164" y="584"/>
                  </a:cubicBezTo>
                  <a:close/>
                  <a:moveTo>
                    <a:pt x="804" y="261"/>
                  </a:moveTo>
                  <a:cubicBezTo>
                    <a:pt x="810" y="261"/>
                    <a:pt x="816" y="261"/>
                    <a:pt x="823" y="254"/>
                  </a:cubicBezTo>
                  <a:cubicBezTo>
                    <a:pt x="823" y="261"/>
                    <a:pt x="816" y="261"/>
                    <a:pt x="810" y="261"/>
                  </a:cubicBezTo>
                  <a:cubicBezTo>
                    <a:pt x="810" y="261"/>
                    <a:pt x="810" y="261"/>
                    <a:pt x="804" y="261"/>
                  </a:cubicBezTo>
                  <a:close/>
                  <a:moveTo>
                    <a:pt x="1739" y="502"/>
                  </a:moveTo>
                  <a:cubicBezTo>
                    <a:pt x="1739" y="502"/>
                    <a:pt x="1739" y="502"/>
                    <a:pt x="1739" y="508"/>
                  </a:cubicBezTo>
                  <a:cubicBezTo>
                    <a:pt x="1739" y="508"/>
                    <a:pt x="1739" y="508"/>
                    <a:pt x="1739" y="508"/>
                  </a:cubicBezTo>
                  <a:cubicBezTo>
                    <a:pt x="1739" y="508"/>
                    <a:pt x="1739" y="508"/>
                    <a:pt x="1739" y="515"/>
                  </a:cubicBezTo>
                  <a:cubicBezTo>
                    <a:pt x="1733" y="515"/>
                    <a:pt x="1733" y="508"/>
                    <a:pt x="1733" y="502"/>
                  </a:cubicBezTo>
                  <a:cubicBezTo>
                    <a:pt x="1733" y="508"/>
                    <a:pt x="1733" y="515"/>
                    <a:pt x="1733" y="534"/>
                  </a:cubicBezTo>
                  <a:cubicBezTo>
                    <a:pt x="1733" y="527"/>
                    <a:pt x="1733" y="527"/>
                    <a:pt x="1733" y="515"/>
                  </a:cubicBezTo>
                  <a:cubicBezTo>
                    <a:pt x="1733" y="515"/>
                    <a:pt x="1733" y="515"/>
                    <a:pt x="1733" y="502"/>
                  </a:cubicBezTo>
                  <a:cubicBezTo>
                    <a:pt x="1733" y="515"/>
                    <a:pt x="1733" y="534"/>
                    <a:pt x="1733" y="553"/>
                  </a:cubicBezTo>
                  <a:cubicBezTo>
                    <a:pt x="1726" y="584"/>
                    <a:pt x="1726" y="584"/>
                    <a:pt x="1726" y="584"/>
                  </a:cubicBezTo>
                  <a:cubicBezTo>
                    <a:pt x="1726" y="584"/>
                    <a:pt x="1726" y="584"/>
                    <a:pt x="1726" y="591"/>
                  </a:cubicBezTo>
                  <a:cubicBezTo>
                    <a:pt x="1733" y="578"/>
                    <a:pt x="1733" y="565"/>
                    <a:pt x="1733" y="559"/>
                  </a:cubicBezTo>
                  <a:cubicBezTo>
                    <a:pt x="1733" y="559"/>
                    <a:pt x="1733" y="559"/>
                    <a:pt x="1733" y="578"/>
                  </a:cubicBezTo>
                  <a:cubicBezTo>
                    <a:pt x="1733" y="559"/>
                    <a:pt x="1733" y="546"/>
                    <a:pt x="1733" y="534"/>
                  </a:cubicBezTo>
                  <a:cubicBezTo>
                    <a:pt x="1733" y="527"/>
                    <a:pt x="1733" y="527"/>
                    <a:pt x="1739" y="515"/>
                  </a:cubicBezTo>
                  <a:cubicBezTo>
                    <a:pt x="1733" y="527"/>
                    <a:pt x="1733" y="540"/>
                    <a:pt x="1733" y="553"/>
                  </a:cubicBezTo>
                  <a:cubicBezTo>
                    <a:pt x="1739" y="534"/>
                    <a:pt x="1739" y="534"/>
                    <a:pt x="1739" y="534"/>
                  </a:cubicBezTo>
                  <a:cubicBezTo>
                    <a:pt x="1739" y="527"/>
                    <a:pt x="1739" y="527"/>
                    <a:pt x="1739" y="527"/>
                  </a:cubicBezTo>
                  <a:cubicBezTo>
                    <a:pt x="1739" y="527"/>
                    <a:pt x="1739" y="527"/>
                    <a:pt x="1739" y="527"/>
                  </a:cubicBezTo>
                  <a:cubicBezTo>
                    <a:pt x="1739" y="515"/>
                    <a:pt x="1739" y="508"/>
                    <a:pt x="1739" y="502"/>
                  </a:cubicBezTo>
                  <a:cubicBezTo>
                    <a:pt x="1739" y="502"/>
                    <a:pt x="1739" y="502"/>
                    <a:pt x="1739" y="508"/>
                  </a:cubicBezTo>
                  <a:cubicBezTo>
                    <a:pt x="1739" y="502"/>
                    <a:pt x="1739" y="502"/>
                    <a:pt x="1739" y="502"/>
                  </a:cubicBezTo>
                  <a:close/>
                  <a:moveTo>
                    <a:pt x="590" y="324"/>
                  </a:moveTo>
                  <a:cubicBezTo>
                    <a:pt x="597" y="318"/>
                    <a:pt x="603" y="318"/>
                    <a:pt x="609" y="318"/>
                  </a:cubicBezTo>
                  <a:cubicBezTo>
                    <a:pt x="603" y="318"/>
                    <a:pt x="597" y="318"/>
                    <a:pt x="597" y="318"/>
                  </a:cubicBezTo>
                  <a:cubicBezTo>
                    <a:pt x="597" y="324"/>
                    <a:pt x="590" y="324"/>
                    <a:pt x="590" y="324"/>
                  </a:cubicBezTo>
                  <a:close/>
                  <a:moveTo>
                    <a:pt x="910" y="242"/>
                  </a:moveTo>
                  <a:cubicBezTo>
                    <a:pt x="904" y="242"/>
                    <a:pt x="904" y="242"/>
                    <a:pt x="904" y="242"/>
                  </a:cubicBezTo>
                  <a:cubicBezTo>
                    <a:pt x="892" y="242"/>
                    <a:pt x="892" y="242"/>
                    <a:pt x="892" y="242"/>
                  </a:cubicBezTo>
                  <a:cubicBezTo>
                    <a:pt x="910" y="242"/>
                    <a:pt x="910" y="242"/>
                    <a:pt x="910" y="242"/>
                  </a:cubicBezTo>
                  <a:close/>
                  <a:moveTo>
                    <a:pt x="722" y="280"/>
                  </a:moveTo>
                  <a:cubicBezTo>
                    <a:pt x="754" y="267"/>
                    <a:pt x="747" y="273"/>
                    <a:pt x="747" y="273"/>
                  </a:cubicBezTo>
                  <a:cubicBezTo>
                    <a:pt x="760" y="267"/>
                    <a:pt x="766" y="267"/>
                    <a:pt x="779" y="267"/>
                  </a:cubicBezTo>
                  <a:cubicBezTo>
                    <a:pt x="797" y="261"/>
                    <a:pt x="797" y="261"/>
                    <a:pt x="797" y="261"/>
                  </a:cubicBezTo>
                  <a:cubicBezTo>
                    <a:pt x="791" y="261"/>
                    <a:pt x="791" y="261"/>
                    <a:pt x="791" y="261"/>
                  </a:cubicBezTo>
                  <a:cubicBezTo>
                    <a:pt x="816" y="261"/>
                    <a:pt x="841" y="254"/>
                    <a:pt x="860" y="248"/>
                  </a:cubicBezTo>
                  <a:cubicBezTo>
                    <a:pt x="867" y="248"/>
                    <a:pt x="867" y="248"/>
                    <a:pt x="867" y="248"/>
                  </a:cubicBezTo>
                  <a:cubicBezTo>
                    <a:pt x="848" y="248"/>
                    <a:pt x="841" y="254"/>
                    <a:pt x="823" y="254"/>
                  </a:cubicBezTo>
                  <a:cubicBezTo>
                    <a:pt x="854" y="248"/>
                    <a:pt x="860" y="248"/>
                    <a:pt x="904" y="242"/>
                  </a:cubicBezTo>
                  <a:cubicBezTo>
                    <a:pt x="885" y="248"/>
                    <a:pt x="885" y="248"/>
                    <a:pt x="885" y="248"/>
                  </a:cubicBezTo>
                  <a:cubicBezTo>
                    <a:pt x="879" y="248"/>
                    <a:pt x="879" y="248"/>
                    <a:pt x="873" y="248"/>
                  </a:cubicBezTo>
                  <a:cubicBezTo>
                    <a:pt x="885" y="242"/>
                    <a:pt x="885" y="242"/>
                    <a:pt x="904" y="242"/>
                  </a:cubicBezTo>
                  <a:cubicBezTo>
                    <a:pt x="923" y="242"/>
                    <a:pt x="923" y="242"/>
                    <a:pt x="936" y="242"/>
                  </a:cubicBezTo>
                  <a:cubicBezTo>
                    <a:pt x="929" y="242"/>
                    <a:pt x="929" y="242"/>
                    <a:pt x="942" y="242"/>
                  </a:cubicBezTo>
                  <a:cubicBezTo>
                    <a:pt x="942" y="242"/>
                    <a:pt x="942" y="242"/>
                    <a:pt x="986" y="235"/>
                  </a:cubicBezTo>
                  <a:cubicBezTo>
                    <a:pt x="973" y="235"/>
                    <a:pt x="961" y="235"/>
                    <a:pt x="967" y="235"/>
                  </a:cubicBezTo>
                  <a:cubicBezTo>
                    <a:pt x="992" y="235"/>
                    <a:pt x="998" y="235"/>
                    <a:pt x="1011" y="235"/>
                  </a:cubicBezTo>
                  <a:cubicBezTo>
                    <a:pt x="1011" y="235"/>
                    <a:pt x="1011" y="235"/>
                    <a:pt x="986" y="235"/>
                  </a:cubicBezTo>
                  <a:cubicBezTo>
                    <a:pt x="1042" y="229"/>
                    <a:pt x="1080" y="229"/>
                    <a:pt x="1143" y="229"/>
                  </a:cubicBezTo>
                  <a:cubicBezTo>
                    <a:pt x="1130" y="229"/>
                    <a:pt x="1136" y="229"/>
                    <a:pt x="1099" y="229"/>
                  </a:cubicBezTo>
                  <a:cubicBezTo>
                    <a:pt x="1118" y="229"/>
                    <a:pt x="1143" y="229"/>
                    <a:pt x="1161" y="229"/>
                  </a:cubicBezTo>
                  <a:cubicBezTo>
                    <a:pt x="1161" y="229"/>
                    <a:pt x="1161" y="229"/>
                    <a:pt x="1161" y="229"/>
                  </a:cubicBezTo>
                  <a:cubicBezTo>
                    <a:pt x="1168" y="229"/>
                    <a:pt x="1168" y="229"/>
                    <a:pt x="1168" y="229"/>
                  </a:cubicBezTo>
                  <a:cubicBezTo>
                    <a:pt x="1143" y="229"/>
                    <a:pt x="1149" y="229"/>
                    <a:pt x="1130" y="229"/>
                  </a:cubicBezTo>
                  <a:cubicBezTo>
                    <a:pt x="1092" y="229"/>
                    <a:pt x="1074" y="229"/>
                    <a:pt x="1042" y="229"/>
                  </a:cubicBezTo>
                  <a:cubicBezTo>
                    <a:pt x="998" y="235"/>
                    <a:pt x="1036" y="229"/>
                    <a:pt x="1011" y="229"/>
                  </a:cubicBezTo>
                  <a:cubicBezTo>
                    <a:pt x="1017" y="229"/>
                    <a:pt x="1011" y="235"/>
                    <a:pt x="979" y="235"/>
                  </a:cubicBezTo>
                  <a:cubicBezTo>
                    <a:pt x="979" y="235"/>
                    <a:pt x="973" y="235"/>
                    <a:pt x="967" y="235"/>
                  </a:cubicBezTo>
                  <a:cubicBezTo>
                    <a:pt x="973" y="235"/>
                    <a:pt x="979" y="235"/>
                    <a:pt x="992" y="235"/>
                  </a:cubicBezTo>
                  <a:cubicBezTo>
                    <a:pt x="992" y="235"/>
                    <a:pt x="992" y="235"/>
                    <a:pt x="1011" y="229"/>
                  </a:cubicBezTo>
                  <a:cubicBezTo>
                    <a:pt x="986" y="235"/>
                    <a:pt x="998" y="235"/>
                    <a:pt x="986" y="235"/>
                  </a:cubicBezTo>
                  <a:cubicBezTo>
                    <a:pt x="923" y="235"/>
                    <a:pt x="854" y="248"/>
                    <a:pt x="791" y="261"/>
                  </a:cubicBezTo>
                  <a:cubicBezTo>
                    <a:pt x="791" y="261"/>
                    <a:pt x="791" y="261"/>
                    <a:pt x="791" y="261"/>
                  </a:cubicBezTo>
                  <a:cubicBezTo>
                    <a:pt x="791" y="261"/>
                    <a:pt x="791" y="261"/>
                    <a:pt x="791" y="261"/>
                  </a:cubicBezTo>
                  <a:cubicBezTo>
                    <a:pt x="747" y="273"/>
                    <a:pt x="710" y="280"/>
                    <a:pt x="685" y="286"/>
                  </a:cubicBezTo>
                  <a:cubicBezTo>
                    <a:pt x="685" y="286"/>
                    <a:pt x="685" y="286"/>
                    <a:pt x="666" y="292"/>
                  </a:cubicBezTo>
                  <a:cubicBezTo>
                    <a:pt x="653" y="292"/>
                    <a:pt x="634" y="299"/>
                    <a:pt x="609" y="318"/>
                  </a:cubicBezTo>
                  <a:cubicBezTo>
                    <a:pt x="641" y="299"/>
                    <a:pt x="697" y="286"/>
                    <a:pt x="722" y="280"/>
                  </a:cubicBezTo>
                  <a:close/>
                  <a:moveTo>
                    <a:pt x="691" y="286"/>
                  </a:moveTo>
                  <a:cubicBezTo>
                    <a:pt x="703" y="280"/>
                    <a:pt x="703" y="280"/>
                    <a:pt x="703" y="280"/>
                  </a:cubicBezTo>
                  <a:cubicBezTo>
                    <a:pt x="691" y="286"/>
                    <a:pt x="703" y="280"/>
                    <a:pt x="691" y="286"/>
                  </a:cubicBezTo>
                  <a:close/>
                  <a:moveTo>
                    <a:pt x="1431" y="946"/>
                  </a:moveTo>
                  <a:cubicBezTo>
                    <a:pt x="1431" y="953"/>
                    <a:pt x="1431" y="946"/>
                    <a:pt x="1425" y="953"/>
                  </a:cubicBezTo>
                  <a:cubicBezTo>
                    <a:pt x="1431" y="953"/>
                    <a:pt x="1431" y="953"/>
                    <a:pt x="1431" y="946"/>
                  </a:cubicBezTo>
                  <a:close/>
                  <a:moveTo>
                    <a:pt x="1651" y="261"/>
                  </a:moveTo>
                  <a:cubicBezTo>
                    <a:pt x="1664" y="267"/>
                    <a:pt x="1670" y="280"/>
                    <a:pt x="1682" y="292"/>
                  </a:cubicBezTo>
                  <a:cubicBezTo>
                    <a:pt x="1689" y="299"/>
                    <a:pt x="1689" y="305"/>
                    <a:pt x="1695" y="318"/>
                  </a:cubicBezTo>
                  <a:cubicBezTo>
                    <a:pt x="1682" y="286"/>
                    <a:pt x="1664" y="273"/>
                    <a:pt x="1664" y="267"/>
                  </a:cubicBezTo>
                  <a:cubicBezTo>
                    <a:pt x="1664" y="267"/>
                    <a:pt x="1664" y="267"/>
                    <a:pt x="1657" y="267"/>
                  </a:cubicBezTo>
                  <a:cubicBezTo>
                    <a:pt x="1657" y="267"/>
                    <a:pt x="1657" y="267"/>
                    <a:pt x="1651" y="261"/>
                  </a:cubicBezTo>
                  <a:close/>
                  <a:moveTo>
                    <a:pt x="1720" y="388"/>
                  </a:moveTo>
                  <a:cubicBezTo>
                    <a:pt x="1720" y="381"/>
                    <a:pt x="1720" y="381"/>
                    <a:pt x="1720" y="381"/>
                  </a:cubicBezTo>
                  <a:cubicBezTo>
                    <a:pt x="1720" y="375"/>
                    <a:pt x="1720" y="375"/>
                    <a:pt x="1720" y="388"/>
                  </a:cubicBezTo>
                  <a:close/>
                  <a:moveTo>
                    <a:pt x="1726" y="400"/>
                  </a:moveTo>
                  <a:cubicBezTo>
                    <a:pt x="1726" y="394"/>
                    <a:pt x="1726" y="388"/>
                    <a:pt x="1720" y="388"/>
                  </a:cubicBezTo>
                  <a:cubicBezTo>
                    <a:pt x="1720" y="388"/>
                    <a:pt x="1720" y="388"/>
                    <a:pt x="1720" y="388"/>
                  </a:cubicBezTo>
                  <a:cubicBezTo>
                    <a:pt x="1726" y="400"/>
                    <a:pt x="1726" y="419"/>
                    <a:pt x="1726" y="400"/>
                  </a:cubicBezTo>
                  <a:close/>
                  <a:moveTo>
                    <a:pt x="302" y="464"/>
                  </a:moveTo>
                  <a:cubicBezTo>
                    <a:pt x="302" y="464"/>
                    <a:pt x="302" y="464"/>
                    <a:pt x="302" y="464"/>
                  </a:cubicBezTo>
                  <a:cubicBezTo>
                    <a:pt x="302" y="464"/>
                    <a:pt x="302" y="464"/>
                    <a:pt x="302" y="464"/>
                  </a:cubicBezTo>
                  <a:close/>
                  <a:moveTo>
                    <a:pt x="277" y="483"/>
                  </a:moveTo>
                  <a:cubicBezTo>
                    <a:pt x="277" y="483"/>
                    <a:pt x="277" y="483"/>
                    <a:pt x="295" y="470"/>
                  </a:cubicBezTo>
                  <a:cubicBezTo>
                    <a:pt x="302" y="464"/>
                    <a:pt x="302" y="464"/>
                    <a:pt x="302" y="464"/>
                  </a:cubicBezTo>
                  <a:cubicBezTo>
                    <a:pt x="302" y="464"/>
                    <a:pt x="302" y="464"/>
                    <a:pt x="283" y="477"/>
                  </a:cubicBezTo>
                  <a:cubicBezTo>
                    <a:pt x="283" y="477"/>
                    <a:pt x="283" y="477"/>
                    <a:pt x="277" y="483"/>
                  </a:cubicBezTo>
                  <a:close/>
                  <a:moveTo>
                    <a:pt x="1695" y="318"/>
                  </a:moveTo>
                  <a:cubicBezTo>
                    <a:pt x="1695" y="318"/>
                    <a:pt x="1695" y="318"/>
                    <a:pt x="1701" y="331"/>
                  </a:cubicBezTo>
                  <a:cubicBezTo>
                    <a:pt x="1695" y="318"/>
                    <a:pt x="1701" y="324"/>
                    <a:pt x="1695" y="318"/>
                  </a:cubicBezTo>
                  <a:close/>
                  <a:moveTo>
                    <a:pt x="816" y="26"/>
                  </a:moveTo>
                  <a:cubicBezTo>
                    <a:pt x="810" y="26"/>
                    <a:pt x="810" y="26"/>
                    <a:pt x="810" y="26"/>
                  </a:cubicBezTo>
                  <a:cubicBezTo>
                    <a:pt x="816" y="26"/>
                    <a:pt x="816" y="26"/>
                    <a:pt x="823" y="26"/>
                  </a:cubicBezTo>
                  <a:cubicBezTo>
                    <a:pt x="816" y="26"/>
                    <a:pt x="816" y="26"/>
                    <a:pt x="816" y="26"/>
                  </a:cubicBezTo>
                  <a:close/>
                  <a:moveTo>
                    <a:pt x="1218" y="20"/>
                  </a:moveTo>
                  <a:cubicBezTo>
                    <a:pt x="1218" y="20"/>
                    <a:pt x="1218" y="20"/>
                    <a:pt x="1218" y="20"/>
                  </a:cubicBezTo>
                  <a:cubicBezTo>
                    <a:pt x="1218" y="20"/>
                    <a:pt x="1218" y="20"/>
                    <a:pt x="1218" y="20"/>
                  </a:cubicBezTo>
                  <a:cubicBezTo>
                    <a:pt x="1218" y="20"/>
                    <a:pt x="1218" y="20"/>
                    <a:pt x="1218" y="20"/>
                  </a:cubicBezTo>
                  <a:close/>
                  <a:moveTo>
                    <a:pt x="1212" y="20"/>
                  </a:moveTo>
                  <a:cubicBezTo>
                    <a:pt x="1212" y="20"/>
                    <a:pt x="1212" y="20"/>
                    <a:pt x="1212" y="20"/>
                  </a:cubicBezTo>
                  <a:cubicBezTo>
                    <a:pt x="1218" y="20"/>
                    <a:pt x="1224" y="20"/>
                    <a:pt x="1249" y="26"/>
                  </a:cubicBezTo>
                  <a:cubicBezTo>
                    <a:pt x="1256" y="26"/>
                    <a:pt x="1262" y="26"/>
                    <a:pt x="1268" y="26"/>
                  </a:cubicBezTo>
                  <a:cubicBezTo>
                    <a:pt x="1249" y="20"/>
                    <a:pt x="1249" y="26"/>
                    <a:pt x="1243" y="20"/>
                  </a:cubicBezTo>
                  <a:cubicBezTo>
                    <a:pt x="1199" y="7"/>
                    <a:pt x="1199" y="20"/>
                    <a:pt x="1199" y="20"/>
                  </a:cubicBezTo>
                  <a:cubicBezTo>
                    <a:pt x="1161" y="7"/>
                    <a:pt x="1193" y="20"/>
                    <a:pt x="1161" y="7"/>
                  </a:cubicBezTo>
                  <a:cubicBezTo>
                    <a:pt x="1161" y="7"/>
                    <a:pt x="1161" y="7"/>
                    <a:pt x="1130" y="7"/>
                  </a:cubicBezTo>
                  <a:cubicBezTo>
                    <a:pt x="1105" y="0"/>
                    <a:pt x="1105" y="0"/>
                    <a:pt x="1118" y="0"/>
                  </a:cubicBezTo>
                  <a:cubicBezTo>
                    <a:pt x="1111" y="0"/>
                    <a:pt x="1105" y="0"/>
                    <a:pt x="1099" y="0"/>
                  </a:cubicBezTo>
                  <a:cubicBezTo>
                    <a:pt x="1099" y="0"/>
                    <a:pt x="1099" y="0"/>
                    <a:pt x="1118" y="7"/>
                  </a:cubicBezTo>
                  <a:cubicBezTo>
                    <a:pt x="1086" y="0"/>
                    <a:pt x="1074" y="0"/>
                    <a:pt x="1080" y="0"/>
                  </a:cubicBezTo>
                  <a:cubicBezTo>
                    <a:pt x="1074" y="0"/>
                    <a:pt x="1074" y="0"/>
                    <a:pt x="1074" y="0"/>
                  </a:cubicBezTo>
                  <a:cubicBezTo>
                    <a:pt x="1061" y="0"/>
                    <a:pt x="1061" y="0"/>
                    <a:pt x="1048" y="0"/>
                  </a:cubicBezTo>
                  <a:cubicBezTo>
                    <a:pt x="1023" y="0"/>
                    <a:pt x="1030" y="0"/>
                    <a:pt x="992" y="0"/>
                  </a:cubicBezTo>
                  <a:cubicBezTo>
                    <a:pt x="992" y="0"/>
                    <a:pt x="992" y="0"/>
                    <a:pt x="998" y="0"/>
                  </a:cubicBezTo>
                  <a:cubicBezTo>
                    <a:pt x="1055" y="0"/>
                    <a:pt x="1149" y="7"/>
                    <a:pt x="1193" y="20"/>
                  </a:cubicBezTo>
                  <a:cubicBezTo>
                    <a:pt x="1199" y="20"/>
                    <a:pt x="1205" y="20"/>
                    <a:pt x="1218" y="20"/>
                  </a:cubicBezTo>
                  <a:cubicBezTo>
                    <a:pt x="1205" y="20"/>
                    <a:pt x="1199" y="20"/>
                    <a:pt x="1193" y="20"/>
                  </a:cubicBezTo>
                  <a:cubicBezTo>
                    <a:pt x="1199" y="20"/>
                    <a:pt x="1205" y="20"/>
                    <a:pt x="1212" y="20"/>
                  </a:cubicBezTo>
                  <a:close/>
                  <a:moveTo>
                    <a:pt x="1532" y="115"/>
                  </a:moveTo>
                  <a:cubicBezTo>
                    <a:pt x="1532" y="115"/>
                    <a:pt x="1532" y="115"/>
                    <a:pt x="1538" y="121"/>
                  </a:cubicBezTo>
                  <a:cubicBezTo>
                    <a:pt x="1532" y="115"/>
                    <a:pt x="1519" y="102"/>
                    <a:pt x="1513" y="96"/>
                  </a:cubicBezTo>
                  <a:cubicBezTo>
                    <a:pt x="1532" y="115"/>
                    <a:pt x="1532" y="115"/>
                    <a:pt x="1532" y="115"/>
                  </a:cubicBezTo>
                  <a:close/>
                  <a:moveTo>
                    <a:pt x="1155" y="32"/>
                  </a:moveTo>
                  <a:cubicBezTo>
                    <a:pt x="1155" y="32"/>
                    <a:pt x="1155" y="32"/>
                    <a:pt x="1155" y="32"/>
                  </a:cubicBezTo>
                  <a:cubicBezTo>
                    <a:pt x="1155" y="32"/>
                    <a:pt x="1155" y="32"/>
                    <a:pt x="1155" y="32"/>
                  </a:cubicBezTo>
                  <a:cubicBezTo>
                    <a:pt x="1161" y="32"/>
                    <a:pt x="1161" y="32"/>
                    <a:pt x="1168" y="32"/>
                  </a:cubicBezTo>
                  <a:cubicBezTo>
                    <a:pt x="1161" y="32"/>
                    <a:pt x="1161" y="32"/>
                    <a:pt x="1155" y="32"/>
                  </a:cubicBezTo>
                  <a:close/>
                  <a:moveTo>
                    <a:pt x="873" y="26"/>
                  </a:moveTo>
                  <a:cubicBezTo>
                    <a:pt x="867" y="26"/>
                    <a:pt x="867" y="26"/>
                    <a:pt x="860" y="26"/>
                  </a:cubicBezTo>
                  <a:cubicBezTo>
                    <a:pt x="867" y="26"/>
                    <a:pt x="873" y="26"/>
                    <a:pt x="879" y="26"/>
                  </a:cubicBezTo>
                  <a:cubicBezTo>
                    <a:pt x="879" y="26"/>
                    <a:pt x="879" y="26"/>
                    <a:pt x="879" y="26"/>
                  </a:cubicBezTo>
                  <a:cubicBezTo>
                    <a:pt x="873" y="26"/>
                    <a:pt x="873" y="26"/>
                    <a:pt x="873" y="26"/>
                  </a:cubicBezTo>
                  <a:close/>
                  <a:moveTo>
                    <a:pt x="647" y="58"/>
                  </a:moveTo>
                  <a:cubicBezTo>
                    <a:pt x="647" y="58"/>
                    <a:pt x="647" y="58"/>
                    <a:pt x="653" y="58"/>
                  </a:cubicBezTo>
                  <a:cubicBezTo>
                    <a:pt x="710" y="45"/>
                    <a:pt x="697" y="51"/>
                    <a:pt x="728" y="45"/>
                  </a:cubicBezTo>
                  <a:cubicBezTo>
                    <a:pt x="754" y="39"/>
                    <a:pt x="741" y="39"/>
                    <a:pt x="754" y="39"/>
                  </a:cubicBezTo>
                  <a:cubicBezTo>
                    <a:pt x="754" y="39"/>
                    <a:pt x="754" y="39"/>
                    <a:pt x="766" y="32"/>
                  </a:cubicBezTo>
                  <a:cubicBezTo>
                    <a:pt x="754" y="39"/>
                    <a:pt x="760" y="39"/>
                    <a:pt x="741" y="39"/>
                  </a:cubicBezTo>
                  <a:cubicBezTo>
                    <a:pt x="747" y="39"/>
                    <a:pt x="754" y="39"/>
                    <a:pt x="760" y="32"/>
                  </a:cubicBezTo>
                  <a:cubicBezTo>
                    <a:pt x="710" y="45"/>
                    <a:pt x="691" y="51"/>
                    <a:pt x="659" y="51"/>
                  </a:cubicBezTo>
                  <a:cubicBezTo>
                    <a:pt x="659" y="51"/>
                    <a:pt x="659" y="51"/>
                    <a:pt x="647" y="58"/>
                  </a:cubicBezTo>
                  <a:close/>
                  <a:moveTo>
                    <a:pt x="1576" y="864"/>
                  </a:moveTo>
                  <a:cubicBezTo>
                    <a:pt x="1576" y="864"/>
                    <a:pt x="1576" y="864"/>
                    <a:pt x="1576" y="864"/>
                  </a:cubicBezTo>
                  <a:cubicBezTo>
                    <a:pt x="1576" y="864"/>
                    <a:pt x="1576" y="864"/>
                    <a:pt x="1576" y="864"/>
                  </a:cubicBezTo>
                  <a:cubicBezTo>
                    <a:pt x="1576" y="864"/>
                    <a:pt x="1576" y="864"/>
                    <a:pt x="1576" y="864"/>
                  </a:cubicBezTo>
                  <a:close/>
                  <a:moveTo>
                    <a:pt x="772" y="32"/>
                  </a:moveTo>
                  <a:cubicBezTo>
                    <a:pt x="772" y="32"/>
                    <a:pt x="772" y="32"/>
                    <a:pt x="772" y="32"/>
                  </a:cubicBezTo>
                  <a:cubicBezTo>
                    <a:pt x="772" y="32"/>
                    <a:pt x="766" y="32"/>
                    <a:pt x="760" y="32"/>
                  </a:cubicBezTo>
                  <a:cubicBezTo>
                    <a:pt x="760" y="32"/>
                    <a:pt x="766" y="32"/>
                    <a:pt x="772" y="32"/>
                  </a:cubicBezTo>
                  <a:close/>
                  <a:moveTo>
                    <a:pt x="628" y="64"/>
                  </a:moveTo>
                  <a:cubicBezTo>
                    <a:pt x="622" y="70"/>
                    <a:pt x="622" y="70"/>
                    <a:pt x="622" y="70"/>
                  </a:cubicBezTo>
                  <a:cubicBezTo>
                    <a:pt x="634" y="64"/>
                    <a:pt x="634" y="64"/>
                    <a:pt x="641" y="64"/>
                  </a:cubicBezTo>
                  <a:cubicBezTo>
                    <a:pt x="641" y="64"/>
                    <a:pt x="641" y="64"/>
                    <a:pt x="634" y="64"/>
                  </a:cubicBezTo>
                  <a:cubicBezTo>
                    <a:pt x="647" y="64"/>
                    <a:pt x="647" y="58"/>
                    <a:pt x="653" y="58"/>
                  </a:cubicBezTo>
                  <a:cubicBezTo>
                    <a:pt x="647" y="64"/>
                    <a:pt x="641" y="64"/>
                    <a:pt x="641" y="64"/>
                  </a:cubicBezTo>
                  <a:cubicBezTo>
                    <a:pt x="641" y="64"/>
                    <a:pt x="647" y="64"/>
                    <a:pt x="653" y="58"/>
                  </a:cubicBezTo>
                  <a:cubicBezTo>
                    <a:pt x="653" y="58"/>
                    <a:pt x="653" y="58"/>
                    <a:pt x="653" y="58"/>
                  </a:cubicBezTo>
                  <a:cubicBezTo>
                    <a:pt x="653" y="58"/>
                    <a:pt x="653" y="58"/>
                    <a:pt x="653" y="58"/>
                  </a:cubicBezTo>
                  <a:cubicBezTo>
                    <a:pt x="653" y="58"/>
                    <a:pt x="653" y="58"/>
                    <a:pt x="653" y="58"/>
                  </a:cubicBezTo>
                  <a:cubicBezTo>
                    <a:pt x="641" y="64"/>
                    <a:pt x="641" y="64"/>
                    <a:pt x="641" y="64"/>
                  </a:cubicBezTo>
                  <a:cubicBezTo>
                    <a:pt x="628" y="64"/>
                    <a:pt x="628" y="64"/>
                    <a:pt x="628" y="64"/>
                  </a:cubicBezTo>
                  <a:close/>
                  <a:moveTo>
                    <a:pt x="1707" y="686"/>
                  </a:moveTo>
                  <a:cubicBezTo>
                    <a:pt x="1701" y="699"/>
                    <a:pt x="1707" y="692"/>
                    <a:pt x="1701" y="705"/>
                  </a:cubicBezTo>
                  <a:cubicBezTo>
                    <a:pt x="1701" y="699"/>
                    <a:pt x="1707" y="692"/>
                    <a:pt x="1707" y="686"/>
                  </a:cubicBezTo>
                  <a:close/>
                  <a:moveTo>
                    <a:pt x="1739" y="559"/>
                  </a:moveTo>
                  <a:cubicBezTo>
                    <a:pt x="1739" y="565"/>
                    <a:pt x="1739" y="565"/>
                    <a:pt x="1739" y="565"/>
                  </a:cubicBezTo>
                  <a:cubicBezTo>
                    <a:pt x="1739" y="565"/>
                    <a:pt x="1739" y="565"/>
                    <a:pt x="1739" y="559"/>
                  </a:cubicBezTo>
                  <a:close/>
                  <a:moveTo>
                    <a:pt x="1739" y="559"/>
                  </a:moveTo>
                  <a:cubicBezTo>
                    <a:pt x="1739" y="553"/>
                    <a:pt x="1739" y="546"/>
                    <a:pt x="1739" y="540"/>
                  </a:cubicBezTo>
                  <a:cubicBezTo>
                    <a:pt x="1739" y="534"/>
                    <a:pt x="1739" y="534"/>
                    <a:pt x="1739" y="527"/>
                  </a:cubicBezTo>
                  <a:cubicBezTo>
                    <a:pt x="1739" y="553"/>
                    <a:pt x="1739" y="559"/>
                    <a:pt x="1739" y="559"/>
                  </a:cubicBezTo>
                  <a:close/>
                  <a:moveTo>
                    <a:pt x="697" y="51"/>
                  </a:moveTo>
                  <a:cubicBezTo>
                    <a:pt x="691" y="58"/>
                    <a:pt x="691" y="58"/>
                    <a:pt x="691" y="58"/>
                  </a:cubicBezTo>
                  <a:cubicBezTo>
                    <a:pt x="691" y="58"/>
                    <a:pt x="691" y="51"/>
                    <a:pt x="697" y="51"/>
                  </a:cubicBezTo>
                  <a:cubicBezTo>
                    <a:pt x="697" y="51"/>
                    <a:pt x="697" y="51"/>
                    <a:pt x="691" y="58"/>
                  </a:cubicBezTo>
                  <a:cubicBezTo>
                    <a:pt x="697" y="51"/>
                    <a:pt x="697" y="51"/>
                    <a:pt x="697" y="51"/>
                  </a:cubicBezTo>
                  <a:cubicBezTo>
                    <a:pt x="710" y="51"/>
                    <a:pt x="716" y="51"/>
                    <a:pt x="728" y="45"/>
                  </a:cubicBezTo>
                  <a:cubicBezTo>
                    <a:pt x="716" y="51"/>
                    <a:pt x="710" y="51"/>
                    <a:pt x="697" y="51"/>
                  </a:cubicBezTo>
                  <a:cubicBezTo>
                    <a:pt x="697" y="51"/>
                    <a:pt x="697" y="51"/>
                    <a:pt x="697" y="51"/>
                  </a:cubicBezTo>
                  <a:close/>
                  <a:moveTo>
                    <a:pt x="1281" y="32"/>
                  </a:moveTo>
                  <a:cubicBezTo>
                    <a:pt x="1274" y="26"/>
                    <a:pt x="1274" y="26"/>
                    <a:pt x="1274" y="26"/>
                  </a:cubicBezTo>
                  <a:cubicBezTo>
                    <a:pt x="1281" y="32"/>
                    <a:pt x="1281" y="32"/>
                    <a:pt x="1281" y="32"/>
                  </a:cubicBezTo>
                  <a:close/>
                  <a:moveTo>
                    <a:pt x="1525" y="115"/>
                  </a:moveTo>
                  <a:cubicBezTo>
                    <a:pt x="1519" y="102"/>
                    <a:pt x="1519" y="102"/>
                    <a:pt x="1519" y="102"/>
                  </a:cubicBezTo>
                  <a:cubicBezTo>
                    <a:pt x="1519" y="115"/>
                    <a:pt x="1525" y="115"/>
                    <a:pt x="1525" y="115"/>
                  </a:cubicBezTo>
                  <a:cubicBezTo>
                    <a:pt x="1525" y="115"/>
                    <a:pt x="1525" y="115"/>
                    <a:pt x="1525" y="115"/>
                  </a:cubicBezTo>
                  <a:close/>
                  <a:moveTo>
                    <a:pt x="1281" y="32"/>
                  </a:moveTo>
                  <a:cubicBezTo>
                    <a:pt x="1281" y="26"/>
                    <a:pt x="1281" y="26"/>
                    <a:pt x="1281" y="26"/>
                  </a:cubicBezTo>
                  <a:cubicBezTo>
                    <a:pt x="1274" y="26"/>
                    <a:pt x="1274" y="26"/>
                    <a:pt x="1268" y="26"/>
                  </a:cubicBezTo>
                  <a:cubicBezTo>
                    <a:pt x="1268" y="26"/>
                    <a:pt x="1268" y="26"/>
                    <a:pt x="1274" y="26"/>
                  </a:cubicBezTo>
                  <a:cubicBezTo>
                    <a:pt x="1274" y="26"/>
                    <a:pt x="1274" y="26"/>
                    <a:pt x="1281" y="32"/>
                  </a:cubicBezTo>
                  <a:close/>
                  <a:moveTo>
                    <a:pt x="1525" y="115"/>
                  </a:moveTo>
                  <a:cubicBezTo>
                    <a:pt x="1525" y="115"/>
                    <a:pt x="1525" y="115"/>
                    <a:pt x="1525" y="115"/>
                  </a:cubicBezTo>
                  <a:cubicBezTo>
                    <a:pt x="1525" y="115"/>
                    <a:pt x="1525" y="115"/>
                    <a:pt x="1525" y="115"/>
                  </a:cubicBezTo>
                  <a:cubicBezTo>
                    <a:pt x="1525" y="115"/>
                    <a:pt x="1525" y="115"/>
                    <a:pt x="1525" y="115"/>
                  </a:cubicBezTo>
                  <a:close/>
                  <a:moveTo>
                    <a:pt x="1726" y="292"/>
                  </a:moveTo>
                  <a:cubicBezTo>
                    <a:pt x="1726" y="292"/>
                    <a:pt x="1726" y="292"/>
                    <a:pt x="1726" y="292"/>
                  </a:cubicBezTo>
                  <a:cubicBezTo>
                    <a:pt x="1726" y="292"/>
                    <a:pt x="1726" y="292"/>
                    <a:pt x="1726" y="292"/>
                  </a:cubicBezTo>
                  <a:cubicBezTo>
                    <a:pt x="1726" y="292"/>
                    <a:pt x="1726" y="292"/>
                    <a:pt x="1726" y="292"/>
                  </a:cubicBezTo>
                  <a:close/>
                  <a:moveTo>
                    <a:pt x="1212" y="20"/>
                  </a:moveTo>
                  <a:cubicBezTo>
                    <a:pt x="1212" y="20"/>
                    <a:pt x="1212" y="20"/>
                    <a:pt x="1212" y="20"/>
                  </a:cubicBezTo>
                  <a:cubicBezTo>
                    <a:pt x="1218" y="20"/>
                    <a:pt x="1218" y="20"/>
                    <a:pt x="1212" y="20"/>
                  </a:cubicBezTo>
                  <a:close/>
                  <a:moveTo>
                    <a:pt x="961" y="0"/>
                  </a:moveTo>
                  <a:cubicBezTo>
                    <a:pt x="986" y="0"/>
                    <a:pt x="967" y="0"/>
                    <a:pt x="992" y="0"/>
                  </a:cubicBezTo>
                  <a:cubicBezTo>
                    <a:pt x="986" y="0"/>
                    <a:pt x="979" y="0"/>
                    <a:pt x="973" y="0"/>
                  </a:cubicBezTo>
                  <a:cubicBezTo>
                    <a:pt x="973" y="0"/>
                    <a:pt x="973" y="0"/>
                    <a:pt x="961" y="0"/>
                  </a:cubicBezTo>
                  <a:close/>
                  <a:moveTo>
                    <a:pt x="1519" y="946"/>
                  </a:moveTo>
                  <a:cubicBezTo>
                    <a:pt x="1513" y="953"/>
                    <a:pt x="1507" y="953"/>
                    <a:pt x="1500" y="959"/>
                  </a:cubicBezTo>
                  <a:cubicBezTo>
                    <a:pt x="1513" y="953"/>
                    <a:pt x="1513" y="946"/>
                    <a:pt x="1519" y="946"/>
                  </a:cubicBezTo>
                  <a:close/>
                  <a:moveTo>
                    <a:pt x="810" y="26"/>
                  </a:moveTo>
                  <a:cubicBezTo>
                    <a:pt x="797" y="26"/>
                    <a:pt x="779" y="32"/>
                    <a:pt x="760" y="32"/>
                  </a:cubicBezTo>
                  <a:cubicBezTo>
                    <a:pt x="791" y="32"/>
                    <a:pt x="779" y="32"/>
                    <a:pt x="772" y="32"/>
                  </a:cubicBezTo>
                  <a:cubicBezTo>
                    <a:pt x="779" y="32"/>
                    <a:pt x="791" y="32"/>
                    <a:pt x="791" y="32"/>
                  </a:cubicBezTo>
                  <a:cubicBezTo>
                    <a:pt x="791" y="32"/>
                    <a:pt x="791" y="32"/>
                    <a:pt x="797" y="32"/>
                  </a:cubicBezTo>
                  <a:cubicBezTo>
                    <a:pt x="816" y="26"/>
                    <a:pt x="829" y="26"/>
                    <a:pt x="835" y="26"/>
                  </a:cubicBezTo>
                  <a:cubicBezTo>
                    <a:pt x="829" y="26"/>
                    <a:pt x="829" y="26"/>
                    <a:pt x="829" y="26"/>
                  </a:cubicBezTo>
                  <a:cubicBezTo>
                    <a:pt x="835" y="26"/>
                    <a:pt x="810" y="26"/>
                    <a:pt x="810" y="26"/>
                  </a:cubicBezTo>
                  <a:close/>
                  <a:moveTo>
                    <a:pt x="835" y="20"/>
                  </a:moveTo>
                  <a:cubicBezTo>
                    <a:pt x="848" y="20"/>
                    <a:pt x="848" y="20"/>
                    <a:pt x="854" y="20"/>
                  </a:cubicBezTo>
                  <a:cubicBezTo>
                    <a:pt x="848" y="20"/>
                    <a:pt x="841" y="20"/>
                    <a:pt x="835" y="20"/>
                  </a:cubicBezTo>
                  <a:close/>
                  <a:moveTo>
                    <a:pt x="1532" y="940"/>
                  </a:moveTo>
                  <a:cubicBezTo>
                    <a:pt x="1538" y="934"/>
                    <a:pt x="1544" y="927"/>
                    <a:pt x="1557" y="921"/>
                  </a:cubicBezTo>
                  <a:cubicBezTo>
                    <a:pt x="1544" y="927"/>
                    <a:pt x="1538" y="934"/>
                    <a:pt x="1532" y="940"/>
                  </a:cubicBezTo>
                  <a:close/>
                  <a:moveTo>
                    <a:pt x="835" y="26"/>
                  </a:moveTo>
                  <a:cubicBezTo>
                    <a:pt x="841" y="26"/>
                    <a:pt x="848" y="26"/>
                    <a:pt x="848" y="26"/>
                  </a:cubicBezTo>
                  <a:cubicBezTo>
                    <a:pt x="848" y="26"/>
                    <a:pt x="848" y="26"/>
                    <a:pt x="848" y="26"/>
                  </a:cubicBezTo>
                  <a:cubicBezTo>
                    <a:pt x="841" y="26"/>
                    <a:pt x="841" y="26"/>
                    <a:pt x="835" y="26"/>
                  </a:cubicBezTo>
                  <a:close/>
                  <a:moveTo>
                    <a:pt x="829" y="20"/>
                  </a:moveTo>
                  <a:cubicBezTo>
                    <a:pt x="829" y="20"/>
                    <a:pt x="823" y="20"/>
                    <a:pt x="823" y="26"/>
                  </a:cubicBezTo>
                  <a:cubicBezTo>
                    <a:pt x="829" y="20"/>
                    <a:pt x="829" y="20"/>
                    <a:pt x="835" y="20"/>
                  </a:cubicBezTo>
                  <a:cubicBezTo>
                    <a:pt x="829" y="20"/>
                    <a:pt x="829" y="20"/>
                    <a:pt x="829" y="20"/>
                  </a:cubicBezTo>
                  <a:close/>
                  <a:moveTo>
                    <a:pt x="1776" y="515"/>
                  </a:moveTo>
                  <a:cubicBezTo>
                    <a:pt x="1776" y="502"/>
                    <a:pt x="1776" y="496"/>
                    <a:pt x="1776" y="489"/>
                  </a:cubicBezTo>
                  <a:cubicBezTo>
                    <a:pt x="1776" y="496"/>
                    <a:pt x="1776" y="508"/>
                    <a:pt x="1776" y="515"/>
                  </a:cubicBezTo>
                  <a:close/>
                  <a:moveTo>
                    <a:pt x="1764" y="635"/>
                  </a:moveTo>
                  <a:cubicBezTo>
                    <a:pt x="1758" y="642"/>
                    <a:pt x="1758" y="642"/>
                    <a:pt x="1758" y="642"/>
                  </a:cubicBezTo>
                  <a:cubicBezTo>
                    <a:pt x="1764" y="635"/>
                    <a:pt x="1764" y="635"/>
                    <a:pt x="1764" y="635"/>
                  </a:cubicBezTo>
                  <a:close/>
                  <a:moveTo>
                    <a:pt x="1770" y="458"/>
                  </a:moveTo>
                  <a:cubicBezTo>
                    <a:pt x="1770" y="470"/>
                    <a:pt x="1776" y="477"/>
                    <a:pt x="1776" y="489"/>
                  </a:cubicBezTo>
                  <a:cubicBezTo>
                    <a:pt x="1776" y="483"/>
                    <a:pt x="1776" y="477"/>
                    <a:pt x="1776" y="477"/>
                  </a:cubicBezTo>
                  <a:cubicBezTo>
                    <a:pt x="1776" y="477"/>
                    <a:pt x="1776" y="470"/>
                    <a:pt x="1770" y="458"/>
                  </a:cubicBezTo>
                  <a:close/>
                  <a:moveTo>
                    <a:pt x="929" y="223"/>
                  </a:moveTo>
                  <a:cubicBezTo>
                    <a:pt x="923" y="223"/>
                    <a:pt x="917" y="223"/>
                    <a:pt x="917" y="223"/>
                  </a:cubicBezTo>
                  <a:cubicBezTo>
                    <a:pt x="917" y="223"/>
                    <a:pt x="917" y="223"/>
                    <a:pt x="917" y="223"/>
                  </a:cubicBezTo>
                  <a:cubicBezTo>
                    <a:pt x="910" y="223"/>
                    <a:pt x="910" y="223"/>
                    <a:pt x="910" y="223"/>
                  </a:cubicBezTo>
                  <a:cubicBezTo>
                    <a:pt x="910" y="223"/>
                    <a:pt x="910" y="223"/>
                    <a:pt x="904" y="223"/>
                  </a:cubicBezTo>
                  <a:cubicBezTo>
                    <a:pt x="904" y="223"/>
                    <a:pt x="904" y="223"/>
                    <a:pt x="904" y="229"/>
                  </a:cubicBezTo>
                  <a:cubicBezTo>
                    <a:pt x="917" y="223"/>
                    <a:pt x="923" y="223"/>
                    <a:pt x="929" y="223"/>
                  </a:cubicBezTo>
                  <a:cubicBezTo>
                    <a:pt x="929" y="223"/>
                    <a:pt x="929" y="223"/>
                    <a:pt x="929" y="223"/>
                  </a:cubicBezTo>
                  <a:close/>
                  <a:moveTo>
                    <a:pt x="848" y="223"/>
                  </a:moveTo>
                  <a:cubicBezTo>
                    <a:pt x="848" y="223"/>
                    <a:pt x="848" y="223"/>
                    <a:pt x="885" y="216"/>
                  </a:cubicBezTo>
                  <a:cubicBezTo>
                    <a:pt x="910" y="216"/>
                    <a:pt x="885" y="216"/>
                    <a:pt x="910" y="216"/>
                  </a:cubicBezTo>
                  <a:cubicBezTo>
                    <a:pt x="910" y="216"/>
                    <a:pt x="917" y="216"/>
                    <a:pt x="917" y="204"/>
                  </a:cubicBezTo>
                  <a:cubicBezTo>
                    <a:pt x="910" y="216"/>
                    <a:pt x="910" y="216"/>
                    <a:pt x="910" y="216"/>
                  </a:cubicBezTo>
                  <a:cubicBezTo>
                    <a:pt x="892" y="216"/>
                    <a:pt x="892" y="216"/>
                    <a:pt x="892" y="216"/>
                  </a:cubicBezTo>
                  <a:cubicBezTo>
                    <a:pt x="923" y="216"/>
                    <a:pt x="923" y="216"/>
                    <a:pt x="923" y="216"/>
                  </a:cubicBezTo>
                  <a:cubicBezTo>
                    <a:pt x="923" y="204"/>
                    <a:pt x="923" y="204"/>
                    <a:pt x="923" y="204"/>
                  </a:cubicBezTo>
                  <a:cubicBezTo>
                    <a:pt x="923" y="204"/>
                    <a:pt x="929" y="204"/>
                    <a:pt x="936" y="204"/>
                  </a:cubicBezTo>
                  <a:cubicBezTo>
                    <a:pt x="923" y="204"/>
                    <a:pt x="910" y="204"/>
                    <a:pt x="892" y="216"/>
                  </a:cubicBezTo>
                  <a:cubicBezTo>
                    <a:pt x="892" y="216"/>
                    <a:pt x="892" y="216"/>
                    <a:pt x="892" y="216"/>
                  </a:cubicBezTo>
                  <a:cubicBezTo>
                    <a:pt x="879" y="216"/>
                    <a:pt x="873" y="216"/>
                    <a:pt x="873" y="216"/>
                  </a:cubicBezTo>
                  <a:cubicBezTo>
                    <a:pt x="873" y="216"/>
                    <a:pt x="873" y="216"/>
                    <a:pt x="873" y="216"/>
                  </a:cubicBezTo>
                  <a:cubicBezTo>
                    <a:pt x="854" y="223"/>
                    <a:pt x="835" y="223"/>
                    <a:pt x="835" y="223"/>
                  </a:cubicBezTo>
                  <a:cubicBezTo>
                    <a:pt x="823" y="229"/>
                    <a:pt x="816" y="229"/>
                    <a:pt x="810" y="229"/>
                  </a:cubicBezTo>
                  <a:cubicBezTo>
                    <a:pt x="816" y="229"/>
                    <a:pt x="823" y="229"/>
                    <a:pt x="841" y="223"/>
                  </a:cubicBezTo>
                  <a:cubicBezTo>
                    <a:pt x="848" y="223"/>
                    <a:pt x="848" y="223"/>
                    <a:pt x="848" y="223"/>
                  </a:cubicBezTo>
                  <a:close/>
                  <a:moveTo>
                    <a:pt x="929" y="223"/>
                  </a:moveTo>
                  <a:cubicBezTo>
                    <a:pt x="923" y="223"/>
                    <a:pt x="923" y="223"/>
                    <a:pt x="923" y="223"/>
                  </a:cubicBezTo>
                  <a:cubicBezTo>
                    <a:pt x="929" y="223"/>
                    <a:pt x="929" y="223"/>
                    <a:pt x="929" y="223"/>
                  </a:cubicBezTo>
                  <a:close/>
                  <a:moveTo>
                    <a:pt x="245" y="464"/>
                  </a:moveTo>
                  <a:cubicBezTo>
                    <a:pt x="245" y="458"/>
                    <a:pt x="245" y="464"/>
                    <a:pt x="245" y="458"/>
                  </a:cubicBezTo>
                  <a:cubicBezTo>
                    <a:pt x="245" y="464"/>
                    <a:pt x="245" y="464"/>
                    <a:pt x="245" y="464"/>
                  </a:cubicBezTo>
                  <a:cubicBezTo>
                    <a:pt x="245" y="464"/>
                    <a:pt x="245" y="464"/>
                    <a:pt x="245" y="464"/>
                  </a:cubicBezTo>
                  <a:close/>
                  <a:moveTo>
                    <a:pt x="1243" y="1042"/>
                  </a:moveTo>
                  <a:cubicBezTo>
                    <a:pt x="1243" y="1035"/>
                    <a:pt x="1243" y="1035"/>
                    <a:pt x="1243" y="1035"/>
                  </a:cubicBezTo>
                  <a:cubicBezTo>
                    <a:pt x="1243" y="1042"/>
                    <a:pt x="1243" y="1042"/>
                    <a:pt x="1243" y="1042"/>
                  </a:cubicBezTo>
                  <a:close/>
                  <a:moveTo>
                    <a:pt x="1287" y="1022"/>
                  </a:moveTo>
                  <a:cubicBezTo>
                    <a:pt x="1287" y="1022"/>
                    <a:pt x="1293" y="1022"/>
                    <a:pt x="1300" y="1016"/>
                  </a:cubicBezTo>
                  <a:cubicBezTo>
                    <a:pt x="1306" y="1016"/>
                    <a:pt x="1312" y="1003"/>
                    <a:pt x="1325" y="997"/>
                  </a:cubicBezTo>
                  <a:cubicBezTo>
                    <a:pt x="1312" y="1003"/>
                    <a:pt x="1300" y="1016"/>
                    <a:pt x="1287" y="1022"/>
                  </a:cubicBezTo>
                  <a:close/>
                  <a:moveTo>
                    <a:pt x="1224" y="1042"/>
                  </a:moveTo>
                  <a:cubicBezTo>
                    <a:pt x="1243" y="1042"/>
                    <a:pt x="1237" y="1042"/>
                    <a:pt x="1243" y="1042"/>
                  </a:cubicBezTo>
                  <a:cubicBezTo>
                    <a:pt x="1237" y="1042"/>
                    <a:pt x="1237" y="1042"/>
                    <a:pt x="1237" y="1042"/>
                  </a:cubicBezTo>
                  <a:cubicBezTo>
                    <a:pt x="1224" y="1042"/>
                    <a:pt x="1224" y="1042"/>
                    <a:pt x="1224" y="1042"/>
                  </a:cubicBezTo>
                  <a:close/>
                  <a:moveTo>
                    <a:pt x="1237" y="1042"/>
                  </a:moveTo>
                  <a:cubicBezTo>
                    <a:pt x="1237" y="1042"/>
                    <a:pt x="1237" y="1042"/>
                    <a:pt x="1243" y="1042"/>
                  </a:cubicBezTo>
                  <a:cubicBezTo>
                    <a:pt x="1237" y="1042"/>
                    <a:pt x="1237" y="1042"/>
                    <a:pt x="1237" y="1042"/>
                  </a:cubicBezTo>
                  <a:close/>
                  <a:moveTo>
                    <a:pt x="1425" y="959"/>
                  </a:moveTo>
                  <a:cubicBezTo>
                    <a:pt x="1425" y="959"/>
                    <a:pt x="1425" y="959"/>
                    <a:pt x="1425" y="959"/>
                  </a:cubicBezTo>
                  <a:cubicBezTo>
                    <a:pt x="1425" y="959"/>
                    <a:pt x="1425" y="959"/>
                    <a:pt x="1425" y="959"/>
                  </a:cubicBezTo>
                  <a:close/>
                  <a:moveTo>
                    <a:pt x="672" y="267"/>
                  </a:moveTo>
                  <a:cubicBezTo>
                    <a:pt x="685" y="267"/>
                    <a:pt x="691" y="267"/>
                    <a:pt x="691" y="267"/>
                  </a:cubicBezTo>
                  <a:cubicBezTo>
                    <a:pt x="672" y="267"/>
                    <a:pt x="672" y="267"/>
                    <a:pt x="672" y="267"/>
                  </a:cubicBezTo>
                  <a:close/>
                  <a:moveTo>
                    <a:pt x="1425" y="959"/>
                  </a:moveTo>
                  <a:cubicBezTo>
                    <a:pt x="1425" y="959"/>
                    <a:pt x="1425" y="959"/>
                    <a:pt x="1425" y="959"/>
                  </a:cubicBezTo>
                  <a:cubicBezTo>
                    <a:pt x="1419" y="959"/>
                    <a:pt x="1419" y="959"/>
                    <a:pt x="1419" y="959"/>
                  </a:cubicBezTo>
                  <a:cubicBezTo>
                    <a:pt x="1425" y="959"/>
                    <a:pt x="1425" y="959"/>
                    <a:pt x="1425" y="959"/>
                  </a:cubicBezTo>
                  <a:close/>
                  <a:moveTo>
                    <a:pt x="904" y="223"/>
                  </a:moveTo>
                  <a:cubicBezTo>
                    <a:pt x="910" y="223"/>
                    <a:pt x="910" y="223"/>
                    <a:pt x="910" y="223"/>
                  </a:cubicBezTo>
                  <a:cubicBezTo>
                    <a:pt x="910" y="223"/>
                    <a:pt x="910" y="223"/>
                    <a:pt x="917" y="223"/>
                  </a:cubicBezTo>
                  <a:cubicBezTo>
                    <a:pt x="910" y="223"/>
                    <a:pt x="910" y="223"/>
                    <a:pt x="904" y="223"/>
                  </a:cubicBezTo>
                  <a:close/>
                  <a:moveTo>
                    <a:pt x="1325" y="997"/>
                  </a:moveTo>
                  <a:cubicBezTo>
                    <a:pt x="1331" y="997"/>
                    <a:pt x="1331" y="997"/>
                    <a:pt x="1331" y="997"/>
                  </a:cubicBezTo>
                  <a:cubicBezTo>
                    <a:pt x="1331" y="997"/>
                    <a:pt x="1331" y="997"/>
                    <a:pt x="1325" y="997"/>
                  </a:cubicBezTo>
                  <a:close/>
                  <a:moveTo>
                    <a:pt x="1431" y="953"/>
                  </a:moveTo>
                  <a:cubicBezTo>
                    <a:pt x="1431" y="953"/>
                    <a:pt x="1431" y="953"/>
                    <a:pt x="1431" y="953"/>
                  </a:cubicBezTo>
                  <a:cubicBezTo>
                    <a:pt x="1431" y="953"/>
                    <a:pt x="1431" y="959"/>
                    <a:pt x="1425" y="959"/>
                  </a:cubicBezTo>
                  <a:cubicBezTo>
                    <a:pt x="1431" y="959"/>
                    <a:pt x="1431" y="953"/>
                    <a:pt x="1431" y="953"/>
                  </a:cubicBezTo>
                  <a:close/>
                  <a:moveTo>
                    <a:pt x="1425" y="959"/>
                  </a:moveTo>
                  <a:cubicBezTo>
                    <a:pt x="1431" y="953"/>
                    <a:pt x="1438" y="953"/>
                    <a:pt x="1444" y="946"/>
                  </a:cubicBezTo>
                  <a:cubicBezTo>
                    <a:pt x="1438" y="953"/>
                    <a:pt x="1431" y="953"/>
                    <a:pt x="1425" y="959"/>
                  </a:cubicBezTo>
                  <a:close/>
                  <a:moveTo>
                    <a:pt x="157" y="534"/>
                  </a:moveTo>
                  <a:cubicBezTo>
                    <a:pt x="145" y="546"/>
                    <a:pt x="139" y="553"/>
                    <a:pt x="132" y="559"/>
                  </a:cubicBezTo>
                  <a:cubicBezTo>
                    <a:pt x="139" y="553"/>
                    <a:pt x="145" y="553"/>
                    <a:pt x="145" y="546"/>
                  </a:cubicBezTo>
                  <a:cubicBezTo>
                    <a:pt x="157" y="534"/>
                    <a:pt x="151" y="540"/>
                    <a:pt x="157" y="534"/>
                  </a:cubicBezTo>
                  <a:close/>
                  <a:moveTo>
                    <a:pt x="1011" y="32"/>
                  </a:moveTo>
                  <a:cubicBezTo>
                    <a:pt x="1017" y="32"/>
                    <a:pt x="1017" y="32"/>
                    <a:pt x="1023" y="32"/>
                  </a:cubicBezTo>
                  <a:cubicBezTo>
                    <a:pt x="1017" y="32"/>
                    <a:pt x="1011" y="32"/>
                    <a:pt x="1011" y="32"/>
                  </a:cubicBezTo>
                  <a:close/>
                  <a:moveTo>
                    <a:pt x="998" y="32"/>
                  </a:moveTo>
                  <a:cubicBezTo>
                    <a:pt x="998" y="32"/>
                    <a:pt x="998" y="32"/>
                    <a:pt x="1011" y="32"/>
                  </a:cubicBezTo>
                  <a:cubicBezTo>
                    <a:pt x="998" y="32"/>
                    <a:pt x="998" y="32"/>
                    <a:pt x="998" y="32"/>
                  </a:cubicBezTo>
                  <a:close/>
                  <a:moveTo>
                    <a:pt x="779" y="39"/>
                  </a:moveTo>
                  <a:cubicBezTo>
                    <a:pt x="760" y="39"/>
                    <a:pt x="766" y="39"/>
                    <a:pt x="766" y="39"/>
                  </a:cubicBezTo>
                  <a:cubicBezTo>
                    <a:pt x="754" y="45"/>
                    <a:pt x="741" y="45"/>
                    <a:pt x="728" y="45"/>
                  </a:cubicBezTo>
                  <a:cubicBezTo>
                    <a:pt x="741" y="45"/>
                    <a:pt x="747" y="45"/>
                    <a:pt x="779" y="39"/>
                  </a:cubicBezTo>
                  <a:close/>
                  <a:moveTo>
                    <a:pt x="1387" y="83"/>
                  </a:moveTo>
                  <a:cubicBezTo>
                    <a:pt x="1387" y="83"/>
                    <a:pt x="1387" y="83"/>
                    <a:pt x="1387" y="83"/>
                  </a:cubicBezTo>
                  <a:cubicBezTo>
                    <a:pt x="1381" y="83"/>
                    <a:pt x="1381" y="83"/>
                    <a:pt x="1381" y="83"/>
                  </a:cubicBezTo>
                  <a:cubicBezTo>
                    <a:pt x="1387" y="83"/>
                    <a:pt x="1387" y="83"/>
                    <a:pt x="1387" y="83"/>
                  </a:cubicBezTo>
                  <a:close/>
                  <a:moveTo>
                    <a:pt x="327" y="400"/>
                  </a:moveTo>
                  <a:cubicBezTo>
                    <a:pt x="333" y="394"/>
                    <a:pt x="333" y="394"/>
                    <a:pt x="333" y="394"/>
                  </a:cubicBezTo>
                  <a:cubicBezTo>
                    <a:pt x="327" y="394"/>
                    <a:pt x="327" y="400"/>
                    <a:pt x="327" y="400"/>
                  </a:cubicBezTo>
                  <a:close/>
                  <a:moveTo>
                    <a:pt x="892" y="39"/>
                  </a:moveTo>
                  <a:cubicBezTo>
                    <a:pt x="904" y="39"/>
                    <a:pt x="904" y="39"/>
                    <a:pt x="904" y="39"/>
                  </a:cubicBezTo>
                  <a:cubicBezTo>
                    <a:pt x="904" y="39"/>
                    <a:pt x="904" y="39"/>
                    <a:pt x="892" y="39"/>
                  </a:cubicBezTo>
                  <a:close/>
                  <a:moveTo>
                    <a:pt x="873" y="39"/>
                  </a:moveTo>
                  <a:cubicBezTo>
                    <a:pt x="873" y="39"/>
                    <a:pt x="879" y="39"/>
                    <a:pt x="885" y="39"/>
                  </a:cubicBezTo>
                  <a:cubicBezTo>
                    <a:pt x="879" y="39"/>
                    <a:pt x="879" y="39"/>
                    <a:pt x="873" y="39"/>
                  </a:cubicBezTo>
                  <a:close/>
                  <a:moveTo>
                    <a:pt x="1262" y="51"/>
                  </a:moveTo>
                  <a:cubicBezTo>
                    <a:pt x="1268" y="51"/>
                    <a:pt x="1274" y="51"/>
                    <a:pt x="1274" y="51"/>
                  </a:cubicBezTo>
                  <a:cubicBezTo>
                    <a:pt x="1281" y="51"/>
                    <a:pt x="1287" y="51"/>
                    <a:pt x="1300" y="58"/>
                  </a:cubicBezTo>
                  <a:cubicBezTo>
                    <a:pt x="1262" y="51"/>
                    <a:pt x="1262" y="51"/>
                    <a:pt x="1262" y="51"/>
                  </a:cubicBezTo>
                  <a:close/>
                  <a:moveTo>
                    <a:pt x="885" y="26"/>
                  </a:moveTo>
                  <a:cubicBezTo>
                    <a:pt x="879" y="26"/>
                    <a:pt x="879" y="26"/>
                    <a:pt x="873" y="26"/>
                  </a:cubicBezTo>
                  <a:cubicBezTo>
                    <a:pt x="885" y="26"/>
                    <a:pt x="885" y="26"/>
                    <a:pt x="885" y="26"/>
                  </a:cubicBezTo>
                  <a:close/>
                  <a:moveTo>
                    <a:pt x="860" y="32"/>
                  </a:moveTo>
                  <a:cubicBezTo>
                    <a:pt x="867" y="32"/>
                    <a:pt x="867" y="32"/>
                    <a:pt x="867" y="32"/>
                  </a:cubicBezTo>
                  <a:cubicBezTo>
                    <a:pt x="885" y="26"/>
                    <a:pt x="904" y="26"/>
                    <a:pt x="910" y="26"/>
                  </a:cubicBezTo>
                  <a:cubicBezTo>
                    <a:pt x="860" y="32"/>
                    <a:pt x="860" y="32"/>
                    <a:pt x="860" y="32"/>
                  </a:cubicBezTo>
                  <a:close/>
                  <a:moveTo>
                    <a:pt x="816" y="32"/>
                  </a:moveTo>
                  <a:cubicBezTo>
                    <a:pt x="816" y="32"/>
                    <a:pt x="816" y="32"/>
                    <a:pt x="810" y="32"/>
                  </a:cubicBezTo>
                  <a:cubicBezTo>
                    <a:pt x="835" y="32"/>
                    <a:pt x="854" y="32"/>
                    <a:pt x="860" y="26"/>
                  </a:cubicBezTo>
                  <a:cubicBezTo>
                    <a:pt x="841" y="32"/>
                    <a:pt x="816" y="32"/>
                    <a:pt x="791" y="39"/>
                  </a:cubicBezTo>
                  <a:cubicBezTo>
                    <a:pt x="797" y="39"/>
                    <a:pt x="804" y="39"/>
                    <a:pt x="816" y="32"/>
                  </a:cubicBezTo>
                  <a:close/>
                  <a:moveTo>
                    <a:pt x="936" y="32"/>
                  </a:moveTo>
                  <a:cubicBezTo>
                    <a:pt x="942" y="32"/>
                    <a:pt x="948" y="32"/>
                    <a:pt x="954" y="26"/>
                  </a:cubicBezTo>
                  <a:cubicBezTo>
                    <a:pt x="942" y="26"/>
                    <a:pt x="936" y="32"/>
                    <a:pt x="923" y="32"/>
                  </a:cubicBezTo>
                  <a:cubicBezTo>
                    <a:pt x="936" y="32"/>
                    <a:pt x="923" y="32"/>
                    <a:pt x="936" y="32"/>
                  </a:cubicBezTo>
                  <a:close/>
                  <a:moveTo>
                    <a:pt x="904" y="39"/>
                  </a:moveTo>
                  <a:cubicBezTo>
                    <a:pt x="910" y="39"/>
                    <a:pt x="910" y="39"/>
                    <a:pt x="910" y="39"/>
                  </a:cubicBezTo>
                  <a:cubicBezTo>
                    <a:pt x="910" y="39"/>
                    <a:pt x="910" y="39"/>
                    <a:pt x="904" y="39"/>
                  </a:cubicBezTo>
                  <a:close/>
                  <a:moveTo>
                    <a:pt x="1419" y="96"/>
                  </a:moveTo>
                  <a:cubicBezTo>
                    <a:pt x="1412" y="89"/>
                    <a:pt x="1406" y="89"/>
                    <a:pt x="1387" y="83"/>
                  </a:cubicBezTo>
                  <a:cubicBezTo>
                    <a:pt x="1394" y="83"/>
                    <a:pt x="1394" y="83"/>
                    <a:pt x="1400" y="89"/>
                  </a:cubicBezTo>
                  <a:cubicBezTo>
                    <a:pt x="1400" y="89"/>
                    <a:pt x="1400" y="89"/>
                    <a:pt x="1419" y="96"/>
                  </a:cubicBezTo>
                  <a:close/>
                  <a:moveTo>
                    <a:pt x="829" y="223"/>
                  </a:moveTo>
                  <a:cubicBezTo>
                    <a:pt x="816" y="223"/>
                    <a:pt x="797" y="229"/>
                    <a:pt x="829" y="223"/>
                  </a:cubicBezTo>
                  <a:close/>
                  <a:moveTo>
                    <a:pt x="1431" y="102"/>
                  </a:moveTo>
                  <a:cubicBezTo>
                    <a:pt x="1444" y="115"/>
                    <a:pt x="1463" y="115"/>
                    <a:pt x="1469" y="121"/>
                  </a:cubicBezTo>
                  <a:cubicBezTo>
                    <a:pt x="1456" y="115"/>
                    <a:pt x="1444" y="115"/>
                    <a:pt x="1431" y="102"/>
                  </a:cubicBezTo>
                  <a:cubicBezTo>
                    <a:pt x="1431" y="102"/>
                    <a:pt x="1431" y="102"/>
                    <a:pt x="1431" y="102"/>
                  </a:cubicBezTo>
                  <a:close/>
                  <a:moveTo>
                    <a:pt x="986" y="229"/>
                  </a:moveTo>
                  <a:cubicBezTo>
                    <a:pt x="973" y="229"/>
                    <a:pt x="967" y="235"/>
                    <a:pt x="961" y="235"/>
                  </a:cubicBezTo>
                  <a:cubicBezTo>
                    <a:pt x="954" y="235"/>
                    <a:pt x="954" y="235"/>
                    <a:pt x="954" y="235"/>
                  </a:cubicBezTo>
                  <a:cubicBezTo>
                    <a:pt x="986" y="229"/>
                    <a:pt x="986" y="229"/>
                    <a:pt x="986" y="229"/>
                  </a:cubicBezTo>
                  <a:close/>
                  <a:moveTo>
                    <a:pt x="1494" y="127"/>
                  </a:moveTo>
                  <a:cubicBezTo>
                    <a:pt x="1494" y="134"/>
                    <a:pt x="1494" y="134"/>
                    <a:pt x="1500" y="134"/>
                  </a:cubicBezTo>
                  <a:cubicBezTo>
                    <a:pt x="1494" y="134"/>
                    <a:pt x="1494" y="134"/>
                    <a:pt x="1494" y="127"/>
                  </a:cubicBezTo>
                  <a:cubicBezTo>
                    <a:pt x="1494" y="127"/>
                    <a:pt x="1494" y="127"/>
                    <a:pt x="1494" y="127"/>
                  </a:cubicBezTo>
                  <a:close/>
                  <a:moveTo>
                    <a:pt x="810" y="229"/>
                  </a:moveTo>
                  <a:cubicBezTo>
                    <a:pt x="810" y="229"/>
                    <a:pt x="810" y="229"/>
                    <a:pt x="810" y="229"/>
                  </a:cubicBezTo>
                  <a:cubicBezTo>
                    <a:pt x="810" y="229"/>
                    <a:pt x="810" y="229"/>
                    <a:pt x="810" y="229"/>
                  </a:cubicBezTo>
                  <a:cubicBezTo>
                    <a:pt x="810" y="229"/>
                    <a:pt x="810" y="229"/>
                    <a:pt x="810" y="229"/>
                  </a:cubicBezTo>
                  <a:close/>
                  <a:moveTo>
                    <a:pt x="327" y="400"/>
                  </a:moveTo>
                  <a:cubicBezTo>
                    <a:pt x="327" y="400"/>
                    <a:pt x="327" y="400"/>
                    <a:pt x="327" y="400"/>
                  </a:cubicBezTo>
                  <a:cubicBezTo>
                    <a:pt x="327" y="400"/>
                    <a:pt x="327" y="400"/>
                    <a:pt x="327" y="400"/>
                  </a:cubicBezTo>
                  <a:cubicBezTo>
                    <a:pt x="327" y="400"/>
                    <a:pt x="327" y="400"/>
                    <a:pt x="327" y="400"/>
                  </a:cubicBezTo>
                  <a:close/>
                  <a:moveTo>
                    <a:pt x="327" y="400"/>
                  </a:moveTo>
                  <a:cubicBezTo>
                    <a:pt x="314" y="407"/>
                    <a:pt x="308" y="419"/>
                    <a:pt x="295" y="426"/>
                  </a:cubicBezTo>
                  <a:cubicBezTo>
                    <a:pt x="302" y="419"/>
                    <a:pt x="314" y="407"/>
                    <a:pt x="321" y="407"/>
                  </a:cubicBezTo>
                  <a:cubicBezTo>
                    <a:pt x="321" y="400"/>
                    <a:pt x="321" y="400"/>
                    <a:pt x="327" y="400"/>
                  </a:cubicBezTo>
                  <a:close/>
                  <a:moveTo>
                    <a:pt x="1463" y="115"/>
                  </a:moveTo>
                  <a:cubicBezTo>
                    <a:pt x="1463" y="115"/>
                    <a:pt x="1463" y="115"/>
                    <a:pt x="1456" y="115"/>
                  </a:cubicBezTo>
                  <a:cubicBezTo>
                    <a:pt x="1463" y="115"/>
                    <a:pt x="1469" y="121"/>
                    <a:pt x="1475" y="121"/>
                  </a:cubicBezTo>
                  <a:cubicBezTo>
                    <a:pt x="1475" y="121"/>
                    <a:pt x="1475" y="121"/>
                    <a:pt x="1475" y="121"/>
                  </a:cubicBezTo>
                  <a:cubicBezTo>
                    <a:pt x="1469" y="121"/>
                    <a:pt x="1469" y="121"/>
                    <a:pt x="1469" y="121"/>
                  </a:cubicBezTo>
                  <a:cubicBezTo>
                    <a:pt x="1475" y="121"/>
                    <a:pt x="1475" y="121"/>
                    <a:pt x="1475" y="121"/>
                  </a:cubicBezTo>
                  <a:cubicBezTo>
                    <a:pt x="1475" y="121"/>
                    <a:pt x="1475" y="121"/>
                    <a:pt x="1475" y="121"/>
                  </a:cubicBezTo>
                  <a:cubicBezTo>
                    <a:pt x="1475" y="121"/>
                    <a:pt x="1475" y="121"/>
                    <a:pt x="1475" y="121"/>
                  </a:cubicBezTo>
                  <a:cubicBezTo>
                    <a:pt x="1482" y="127"/>
                    <a:pt x="1494" y="134"/>
                    <a:pt x="1507" y="140"/>
                  </a:cubicBezTo>
                  <a:cubicBezTo>
                    <a:pt x="1500" y="134"/>
                    <a:pt x="1494" y="134"/>
                    <a:pt x="1482" y="127"/>
                  </a:cubicBezTo>
                  <a:cubicBezTo>
                    <a:pt x="1488" y="127"/>
                    <a:pt x="1494" y="127"/>
                    <a:pt x="1494" y="127"/>
                  </a:cubicBezTo>
                  <a:cubicBezTo>
                    <a:pt x="1482" y="121"/>
                    <a:pt x="1463" y="115"/>
                    <a:pt x="1444" y="102"/>
                  </a:cubicBezTo>
                  <a:cubicBezTo>
                    <a:pt x="1444" y="102"/>
                    <a:pt x="1444" y="102"/>
                    <a:pt x="1463" y="115"/>
                  </a:cubicBezTo>
                  <a:close/>
                  <a:moveTo>
                    <a:pt x="1431" y="102"/>
                  </a:moveTo>
                  <a:cubicBezTo>
                    <a:pt x="1406" y="89"/>
                    <a:pt x="1387" y="83"/>
                    <a:pt x="1369" y="77"/>
                  </a:cubicBezTo>
                  <a:cubicBezTo>
                    <a:pt x="1381" y="83"/>
                    <a:pt x="1394" y="83"/>
                    <a:pt x="1400" y="89"/>
                  </a:cubicBezTo>
                  <a:cubicBezTo>
                    <a:pt x="1406" y="89"/>
                    <a:pt x="1419" y="96"/>
                    <a:pt x="1419" y="96"/>
                  </a:cubicBezTo>
                  <a:cubicBezTo>
                    <a:pt x="1425" y="102"/>
                    <a:pt x="1425" y="102"/>
                    <a:pt x="1431" y="102"/>
                  </a:cubicBezTo>
                  <a:cubicBezTo>
                    <a:pt x="1431" y="102"/>
                    <a:pt x="1431" y="102"/>
                    <a:pt x="1431" y="102"/>
                  </a:cubicBezTo>
                  <a:close/>
                  <a:moveTo>
                    <a:pt x="565" y="286"/>
                  </a:moveTo>
                  <a:cubicBezTo>
                    <a:pt x="572" y="286"/>
                    <a:pt x="572" y="286"/>
                    <a:pt x="572" y="286"/>
                  </a:cubicBezTo>
                  <a:cubicBezTo>
                    <a:pt x="553" y="292"/>
                    <a:pt x="540" y="299"/>
                    <a:pt x="534" y="299"/>
                  </a:cubicBezTo>
                  <a:cubicBezTo>
                    <a:pt x="540" y="299"/>
                    <a:pt x="540" y="299"/>
                    <a:pt x="540" y="299"/>
                  </a:cubicBezTo>
                  <a:cubicBezTo>
                    <a:pt x="546" y="292"/>
                    <a:pt x="553" y="292"/>
                    <a:pt x="565" y="286"/>
                  </a:cubicBezTo>
                  <a:close/>
                  <a:moveTo>
                    <a:pt x="1444" y="102"/>
                  </a:moveTo>
                  <a:cubicBezTo>
                    <a:pt x="1431" y="102"/>
                    <a:pt x="1438" y="102"/>
                    <a:pt x="1431" y="96"/>
                  </a:cubicBezTo>
                  <a:cubicBezTo>
                    <a:pt x="1431" y="102"/>
                    <a:pt x="1431" y="102"/>
                    <a:pt x="1431" y="102"/>
                  </a:cubicBezTo>
                  <a:cubicBezTo>
                    <a:pt x="1438" y="102"/>
                    <a:pt x="1444" y="102"/>
                    <a:pt x="1456" y="115"/>
                  </a:cubicBezTo>
                  <a:cubicBezTo>
                    <a:pt x="1444" y="102"/>
                    <a:pt x="1444" y="102"/>
                    <a:pt x="1444" y="102"/>
                  </a:cubicBezTo>
                  <a:close/>
                  <a:moveTo>
                    <a:pt x="1325" y="70"/>
                  </a:moveTo>
                  <a:cubicBezTo>
                    <a:pt x="1325" y="70"/>
                    <a:pt x="1325" y="70"/>
                    <a:pt x="1318" y="70"/>
                  </a:cubicBezTo>
                  <a:cubicBezTo>
                    <a:pt x="1331" y="70"/>
                    <a:pt x="1350" y="77"/>
                    <a:pt x="1362" y="77"/>
                  </a:cubicBezTo>
                  <a:cubicBezTo>
                    <a:pt x="1356" y="77"/>
                    <a:pt x="1337" y="70"/>
                    <a:pt x="1325" y="70"/>
                  </a:cubicBezTo>
                  <a:close/>
                  <a:moveTo>
                    <a:pt x="628" y="70"/>
                  </a:moveTo>
                  <a:cubicBezTo>
                    <a:pt x="641" y="64"/>
                    <a:pt x="647" y="64"/>
                    <a:pt x="647" y="64"/>
                  </a:cubicBezTo>
                  <a:cubicBezTo>
                    <a:pt x="647" y="64"/>
                    <a:pt x="647" y="64"/>
                    <a:pt x="647" y="64"/>
                  </a:cubicBezTo>
                  <a:cubicBezTo>
                    <a:pt x="641" y="64"/>
                    <a:pt x="634" y="70"/>
                    <a:pt x="628" y="70"/>
                  </a:cubicBezTo>
                  <a:close/>
                  <a:moveTo>
                    <a:pt x="659" y="64"/>
                  </a:moveTo>
                  <a:cubicBezTo>
                    <a:pt x="653" y="64"/>
                    <a:pt x="634" y="70"/>
                    <a:pt x="659" y="64"/>
                  </a:cubicBezTo>
                  <a:close/>
                  <a:moveTo>
                    <a:pt x="0" y="845"/>
                  </a:moveTo>
                  <a:cubicBezTo>
                    <a:pt x="0" y="851"/>
                    <a:pt x="13" y="851"/>
                    <a:pt x="13" y="857"/>
                  </a:cubicBezTo>
                  <a:cubicBezTo>
                    <a:pt x="0" y="851"/>
                    <a:pt x="0" y="845"/>
                    <a:pt x="0" y="845"/>
                  </a:cubicBezTo>
                  <a:close/>
                  <a:moveTo>
                    <a:pt x="19" y="889"/>
                  </a:moveTo>
                  <a:cubicBezTo>
                    <a:pt x="19" y="889"/>
                    <a:pt x="19" y="889"/>
                    <a:pt x="19" y="883"/>
                  </a:cubicBezTo>
                  <a:cubicBezTo>
                    <a:pt x="19" y="883"/>
                    <a:pt x="19" y="883"/>
                    <a:pt x="19" y="889"/>
                  </a:cubicBezTo>
                  <a:cubicBezTo>
                    <a:pt x="19" y="883"/>
                    <a:pt x="19" y="883"/>
                    <a:pt x="19" y="883"/>
                  </a:cubicBezTo>
                  <a:cubicBezTo>
                    <a:pt x="13" y="876"/>
                    <a:pt x="13" y="876"/>
                    <a:pt x="13" y="870"/>
                  </a:cubicBezTo>
                  <a:cubicBezTo>
                    <a:pt x="13" y="870"/>
                    <a:pt x="13" y="870"/>
                    <a:pt x="13" y="870"/>
                  </a:cubicBezTo>
                  <a:cubicBezTo>
                    <a:pt x="13" y="864"/>
                    <a:pt x="13" y="864"/>
                    <a:pt x="13" y="864"/>
                  </a:cubicBezTo>
                  <a:cubicBezTo>
                    <a:pt x="13" y="870"/>
                    <a:pt x="13" y="870"/>
                    <a:pt x="13" y="870"/>
                  </a:cubicBezTo>
                  <a:cubicBezTo>
                    <a:pt x="13" y="876"/>
                    <a:pt x="13" y="883"/>
                    <a:pt x="19" y="896"/>
                  </a:cubicBezTo>
                  <a:cubicBezTo>
                    <a:pt x="19" y="889"/>
                    <a:pt x="19" y="889"/>
                    <a:pt x="13" y="889"/>
                  </a:cubicBezTo>
                  <a:cubicBezTo>
                    <a:pt x="19" y="896"/>
                    <a:pt x="19" y="902"/>
                    <a:pt x="26" y="908"/>
                  </a:cubicBezTo>
                  <a:cubicBezTo>
                    <a:pt x="26" y="908"/>
                    <a:pt x="26" y="908"/>
                    <a:pt x="26" y="921"/>
                  </a:cubicBezTo>
                  <a:cubicBezTo>
                    <a:pt x="26" y="908"/>
                    <a:pt x="26" y="908"/>
                    <a:pt x="26" y="908"/>
                  </a:cubicBezTo>
                  <a:cubicBezTo>
                    <a:pt x="26" y="921"/>
                    <a:pt x="26" y="927"/>
                    <a:pt x="32" y="927"/>
                  </a:cubicBezTo>
                  <a:cubicBezTo>
                    <a:pt x="26" y="908"/>
                    <a:pt x="19" y="902"/>
                    <a:pt x="19" y="902"/>
                  </a:cubicBezTo>
                  <a:cubicBezTo>
                    <a:pt x="19" y="896"/>
                    <a:pt x="19" y="896"/>
                    <a:pt x="19" y="896"/>
                  </a:cubicBezTo>
                  <a:cubicBezTo>
                    <a:pt x="19" y="902"/>
                    <a:pt x="26" y="908"/>
                    <a:pt x="32" y="927"/>
                  </a:cubicBezTo>
                  <a:cubicBezTo>
                    <a:pt x="26" y="908"/>
                    <a:pt x="19" y="896"/>
                    <a:pt x="19" y="889"/>
                  </a:cubicBezTo>
                  <a:cubicBezTo>
                    <a:pt x="19" y="889"/>
                    <a:pt x="19" y="889"/>
                    <a:pt x="19" y="889"/>
                  </a:cubicBezTo>
                  <a:close/>
                  <a:moveTo>
                    <a:pt x="13" y="857"/>
                  </a:moveTo>
                  <a:cubicBezTo>
                    <a:pt x="13" y="864"/>
                    <a:pt x="13" y="864"/>
                    <a:pt x="13" y="864"/>
                  </a:cubicBezTo>
                  <a:cubicBezTo>
                    <a:pt x="13" y="864"/>
                    <a:pt x="13" y="864"/>
                    <a:pt x="13" y="857"/>
                  </a:cubicBezTo>
                  <a:cubicBezTo>
                    <a:pt x="13" y="857"/>
                    <a:pt x="13" y="857"/>
                    <a:pt x="13" y="857"/>
                  </a:cubicBezTo>
                  <a:close/>
                  <a:moveTo>
                    <a:pt x="327" y="445"/>
                  </a:moveTo>
                  <a:cubicBezTo>
                    <a:pt x="327" y="445"/>
                    <a:pt x="327" y="445"/>
                    <a:pt x="333" y="445"/>
                  </a:cubicBezTo>
                  <a:cubicBezTo>
                    <a:pt x="327" y="445"/>
                    <a:pt x="327" y="445"/>
                    <a:pt x="327" y="445"/>
                  </a:cubicBezTo>
                  <a:close/>
                  <a:moveTo>
                    <a:pt x="321" y="451"/>
                  </a:moveTo>
                  <a:cubicBezTo>
                    <a:pt x="321" y="451"/>
                    <a:pt x="321" y="451"/>
                    <a:pt x="327" y="445"/>
                  </a:cubicBezTo>
                  <a:cubicBezTo>
                    <a:pt x="327" y="445"/>
                    <a:pt x="327" y="445"/>
                    <a:pt x="321" y="451"/>
                  </a:cubicBezTo>
                  <a:close/>
                  <a:moveTo>
                    <a:pt x="1714" y="356"/>
                  </a:moveTo>
                  <a:cubicBezTo>
                    <a:pt x="1707" y="350"/>
                    <a:pt x="1707" y="350"/>
                    <a:pt x="1707" y="350"/>
                  </a:cubicBezTo>
                  <a:cubicBezTo>
                    <a:pt x="1707" y="343"/>
                    <a:pt x="1707" y="337"/>
                    <a:pt x="1701" y="331"/>
                  </a:cubicBezTo>
                  <a:cubicBezTo>
                    <a:pt x="1701" y="331"/>
                    <a:pt x="1701" y="331"/>
                    <a:pt x="1701" y="331"/>
                  </a:cubicBezTo>
                  <a:cubicBezTo>
                    <a:pt x="1701" y="324"/>
                    <a:pt x="1695" y="324"/>
                    <a:pt x="1695" y="318"/>
                  </a:cubicBezTo>
                  <a:cubicBezTo>
                    <a:pt x="1695" y="318"/>
                    <a:pt x="1701" y="324"/>
                    <a:pt x="1701" y="331"/>
                  </a:cubicBezTo>
                  <a:cubicBezTo>
                    <a:pt x="1701" y="331"/>
                    <a:pt x="1701" y="331"/>
                    <a:pt x="1701" y="331"/>
                  </a:cubicBezTo>
                  <a:cubicBezTo>
                    <a:pt x="1701" y="331"/>
                    <a:pt x="1701" y="331"/>
                    <a:pt x="1701" y="331"/>
                  </a:cubicBezTo>
                  <a:cubicBezTo>
                    <a:pt x="1707" y="337"/>
                    <a:pt x="1707" y="350"/>
                    <a:pt x="1714" y="356"/>
                  </a:cubicBezTo>
                  <a:close/>
                  <a:moveTo>
                    <a:pt x="1664" y="273"/>
                  </a:moveTo>
                  <a:cubicBezTo>
                    <a:pt x="1664" y="273"/>
                    <a:pt x="1664" y="267"/>
                    <a:pt x="1657" y="267"/>
                  </a:cubicBezTo>
                  <a:cubicBezTo>
                    <a:pt x="1651" y="254"/>
                    <a:pt x="1651" y="261"/>
                    <a:pt x="1664" y="267"/>
                  </a:cubicBezTo>
                  <a:cubicBezTo>
                    <a:pt x="1670" y="280"/>
                    <a:pt x="1664" y="273"/>
                    <a:pt x="1664" y="273"/>
                  </a:cubicBezTo>
                  <a:close/>
                  <a:moveTo>
                    <a:pt x="1695" y="324"/>
                  </a:moveTo>
                  <a:cubicBezTo>
                    <a:pt x="1701" y="324"/>
                    <a:pt x="1701" y="331"/>
                    <a:pt x="1701" y="331"/>
                  </a:cubicBezTo>
                  <a:cubicBezTo>
                    <a:pt x="1701" y="331"/>
                    <a:pt x="1701" y="331"/>
                    <a:pt x="1701" y="331"/>
                  </a:cubicBezTo>
                  <a:cubicBezTo>
                    <a:pt x="1701" y="331"/>
                    <a:pt x="1701" y="331"/>
                    <a:pt x="1695" y="324"/>
                  </a:cubicBezTo>
                  <a:close/>
                  <a:moveTo>
                    <a:pt x="1739" y="540"/>
                  </a:moveTo>
                  <a:cubicBezTo>
                    <a:pt x="1739" y="572"/>
                    <a:pt x="1739" y="572"/>
                    <a:pt x="1739" y="572"/>
                  </a:cubicBezTo>
                  <a:cubicBezTo>
                    <a:pt x="1739" y="553"/>
                    <a:pt x="1739" y="553"/>
                    <a:pt x="1739" y="553"/>
                  </a:cubicBezTo>
                  <a:cubicBezTo>
                    <a:pt x="1739" y="540"/>
                    <a:pt x="1739" y="540"/>
                    <a:pt x="1739" y="540"/>
                  </a:cubicBezTo>
                  <a:close/>
                  <a:moveTo>
                    <a:pt x="754" y="1124"/>
                  </a:moveTo>
                  <a:cubicBezTo>
                    <a:pt x="747" y="1124"/>
                    <a:pt x="741" y="1130"/>
                    <a:pt x="735" y="1130"/>
                  </a:cubicBezTo>
                  <a:cubicBezTo>
                    <a:pt x="741" y="1130"/>
                    <a:pt x="747" y="1124"/>
                    <a:pt x="754" y="1124"/>
                  </a:cubicBezTo>
                  <a:close/>
                  <a:moveTo>
                    <a:pt x="754" y="1124"/>
                  </a:moveTo>
                  <a:cubicBezTo>
                    <a:pt x="760" y="1124"/>
                    <a:pt x="772" y="1124"/>
                    <a:pt x="791" y="1124"/>
                  </a:cubicBezTo>
                  <a:cubicBezTo>
                    <a:pt x="766" y="1124"/>
                    <a:pt x="766" y="1124"/>
                    <a:pt x="766" y="1124"/>
                  </a:cubicBezTo>
                  <a:cubicBezTo>
                    <a:pt x="760" y="1124"/>
                    <a:pt x="760" y="1124"/>
                    <a:pt x="754" y="1124"/>
                  </a:cubicBezTo>
                  <a:close/>
                  <a:moveTo>
                    <a:pt x="1375" y="984"/>
                  </a:moveTo>
                  <a:cubicBezTo>
                    <a:pt x="1381" y="978"/>
                    <a:pt x="1369" y="984"/>
                    <a:pt x="1394" y="972"/>
                  </a:cubicBezTo>
                  <a:cubicBezTo>
                    <a:pt x="1394" y="972"/>
                    <a:pt x="1394" y="972"/>
                    <a:pt x="1406" y="965"/>
                  </a:cubicBezTo>
                  <a:cubicBezTo>
                    <a:pt x="1387" y="978"/>
                    <a:pt x="1381" y="978"/>
                    <a:pt x="1369" y="984"/>
                  </a:cubicBezTo>
                  <a:cubicBezTo>
                    <a:pt x="1369" y="984"/>
                    <a:pt x="1362" y="991"/>
                    <a:pt x="1375" y="984"/>
                  </a:cubicBezTo>
                  <a:close/>
                  <a:moveTo>
                    <a:pt x="1419" y="959"/>
                  </a:moveTo>
                  <a:cubicBezTo>
                    <a:pt x="1412" y="965"/>
                    <a:pt x="1412" y="965"/>
                    <a:pt x="1406" y="965"/>
                  </a:cubicBezTo>
                  <a:cubicBezTo>
                    <a:pt x="1412" y="965"/>
                    <a:pt x="1412" y="965"/>
                    <a:pt x="1419" y="959"/>
                  </a:cubicBezTo>
                  <a:close/>
                  <a:moveTo>
                    <a:pt x="1350" y="997"/>
                  </a:moveTo>
                  <a:cubicBezTo>
                    <a:pt x="1337" y="997"/>
                    <a:pt x="1337" y="997"/>
                    <a:pt x="1331" y="997"/>
                  </a:cubicBezTo>
                  <a:cubicBezTo>
                    <a:pt x="1331" y="997"/>
                    <a:pt x="1337" y="997"/>
                    <a:pt x="1350" y="997"/>
                  </a:cubicBezTo>
                  <a:close/>
                  <a:moveTo>
                    <a:pt x="1350" y="991"/>
                  </a:moveTo>
                  <a:cubicBezTo>
                    <a:pt x="1350" y="997"/>
                    <a:pt x="1350" y="997"/>
                    <a:pt x="1350" y="997"/>
                  </a:cubicBezTo>
                  <a:cubicBezTo>
                    <a:pt x="1350" y="997"/>
                    <a:pt x="1350" y="997"/>
                    <a:pt x="1350" y="991"/>
                  </a:cubicBezTo>
                  <a:close/>
                  <a:moveTo>
                    <a:pt x="1714" y="356"/>
                  </a:moveTo>
                  <a:cubicBezTo>
                    <a:pt x="1714" y="350"/>
                    <a:pt x="1707" y="337"/>
                    <a:pt x="1707" y="337"/>
                  </a:cubicBezTo>
                  <a:cubicBezTo>
                    <a:pt x="1707" y="337"/>
                    <a:pt x="1707" y="337"/>
                    <a:pt x="1707" y="331"/>
                  </a:cubicBezTo>
                  <a:cubicBezTo>
                    <a:pt x="1707" y="337"/>
                    <a:pt x="1707" y="337"/>
                    <a:pt x="1714" y="350"/>
                  </a:cubicBezTo>
                  <a:cubicBezTo>
                    <a:pt x="1714" y="356"/>
                    <a:pt x="1714" y="350"/>
                    <a:pt x="1714" y="356"/>
                  </a:cubicBezTo>
                  <a:close/>
                  <a:moveTo>
                    <a:pt x="1720" y="362"/>
                  </a:moveTo>
                  <a:cubicBezTo>
                    <a:pt x="1714" y="356"/>
                    <a:pt x="1714" y="356"/>
                    <a:pt x="1714" y="356"/>
                  </a:cubicBezTo>
                  <a:cubicBezTo>
                    <a:pt x="1720" y="356"/>
                    <a:pt x="1720" y="356"/>
                    <a:pt x="1720" y="356"/>
                  </a:cubicBezTo>
                  <a:cubicBezTo>
                    <a:pt x="1714" y="356"/>
                    <a:pt x="1714" y="350"/>
                    <a:pt x="1714" y="356"/>
                  </a:cubicBezTo>
                  <a:cubicBezTo>
                    <a:pt x="1714" y="356"/>
                    <a:pt x="1714" y="356"/>
                    <a:pt x="1714" y="356"/>
                  </a:cubicBezTo>
                  <a:cubicBezTo>
                    <a:pt x="1714" y="356"/>
                    <a:pt x="1714" y="356"/>
                    <a:pt x="1714" y="356"/>
                  </a:cubicBezTo>
                  <a:cubicBezTo>
                    <a:pt x="1714" y="356"/>
                    <a:pt x="1714" y="356"/>
                    <a:pt x="1720" y="362"/>
                  </a:cubicBezTo>
                  <a:close/>
                  <a:moveTo>
                    <a:pt x="1400" y="972"/>
                  </a:moveTo>
                  <a:cubicBezTo>
                    <a:pt x="1419" y="959"/>
                    <a:pt x="1419" y="959"/>
                    <a:pt x="1419" y="959"/>
                  </a:cubicBezTo>
                  <a:cubicBezTo>
                    <a:pt x="1400" y="972"/>
                    <a:pt x="1387" y="978"/>
                    <a:pt x="1400" y="972"/>
                  </a:cubicBezTo>
                  <a:close/>
                  <a:moveTo>
                    <a:pt x="1048" y="223"/>
                  </a:moveTo>
                  <a:cubicBezTo>
                    <a:pt x="1048" y="223"/>
                    <a:pt x="1048" y="223"/>
                    <a:pt x="1055" y="223"/>
                  </a:cubicBezTo>
                  <a:cubicBezTo>
                    <a:pt x="1048" y="223"/>
                    <a:pt x="1042" y="223"/>
                    <a:pt x="1042" y="223"/>
                  </a:cubicBezTo>
                  <a:cubicBezTo>
                    <a:pt x="1042" y="223"/>
                    <a:pt x="1042" y="223"/>
                    <a:pt x="1048" y="223"/>
                  </a:cubicBezTo>
                  <a:close/>
                  <a:moveTo>
                    <a:pt x="1067" y="216"/>
                  </a:moveTo>
                  <a:cubicBezTo>
                    <a:pt x="1061" y="216"/>
                    <a:pt x="1061" y="216"/>
                    <a:pt x="1055" y="223"/>
                  </a:cubicBezTo>
                  <a:cubicBezTo>
                    <a:pt x="1067" y="216"/>
                    <a:pt x="1067" y="216"/>
                    <a:pt x="1067" y="216"/>
                  </a:cubicBezTo>
                  <a:close/>
                  <a:moveTo>
                    <a:pt x="986" y="223"/>
                  </a:moveTo>
                  <a:cubicBezTo>
                    <a:pt x="992" y="223"/>
                    <a:pt x="998" y="223"/>
                    <a:pt x="1017" y="216"/>
                  </a:cubicBezTo>
                  <a:cubicBezTo>
                    <a:pt x="1011" y="223"/>
                    <a:pt x="992" y="223"/>
                    <a:pt x="986" y="223"/>
                  </a:cubicBezTo>
                  <a:close/>
                  <a:moveTo>
                    <a:pt x="1017" y="216"/>
                  </a:moveTo>
                  <a:cubicBezTo>
                    <a:pt x="1030" y="216"/>
                    <a:pt x="1036" y="216"/>
                    <a:pt x="1048" y="216"/>
                  </a:cubicBezTo>
                  <a:cubicBezTo>
                    <a:pt x="1036" y="216"/>
                    <a:pt x="1030" y="216"/>
                    <a:pt x="1017" y="216"/>
                  </a:cubicBezTo>
                  <a:close/>
                  <a:moveTo>
                    <a:pt x="1055" y="216"/>
                  </a:moveTo>
                  <a:cubicBezTo>
                    <a:pt x="1092" y="216"/>
                    <a:pt x="1099" y="216"/>
                    <a:pt x="1149" y="216"/>
                  </a:cubicBezTo>
                  <a:cubicBezTo>
                    <a:pt x="1130" y="216"/>
                    <a:pt x="1099" y="216"/>
                    <a:pt x="1074" y="216"/>
                  </a:cubicBezTo>
                  <a:cubicBezTo>
                    <a:pt x="1067" y="216"/>
                    <a:pt x="1061" y="216"/>
                    <a:pt x="1055" y="216"/>
                  </a:cubicBezTo>
                  <a:close/>
                  <a:moveTo>
                    <a:pt x="1130" y="204"/>
                  </a:moveTo>
                  <a:cubicBezTo>
                    <a:pt x="1130" y="204"/>
                    <a:pt x="1136" y="204"/>
                    <a:pt x="1143" y="204"/>
                  </a:cubicBezTo>
                  <a:cubicBezTo>
                    <a:pt x="1155" y="204"/>
                    <a:pt x="1155" y="204"/>
                    <a:pt x="1155" y="204"/>
                  </a:cubicBezTo>
                  <a:cubicBezTo>
                    <a:pt x="1155" y="204"/>
                    <a:pt x="1155" y="204"/>
                    <a:pt x="1155" y="204"/>
                  </a:cubicBezTo>
                  <a:cubicBezTo>
                    <a:pt x="1130" y="204"/>
                    <a:pt x="1136" y="204"/>
                    <a:pt x="1105" y="204"/>
                  </a:cubicBezTo>
                  <a:cubicBezTo>
                    <a:pt x="1105" y="204"/>
                    <a:pt x="1105" y="204"/>
                    <a:pt x="1074" y="204"/>
                  </a:cubicBezTo>
                  <a:cubicBezTo>
                    <a:pt x="1086" y="204"/>
                    <a:pt x="1092" y="204"/>
                    <a:pt x="1099" y="204"/>
                  </a:cubicBezTo>
                  <a:cubicBezTo>
                    <a:pt x="1105" y="204"/>
                    <a:pt x="1105" y="204"/>
                    <a:pt x="1111" y="204"/>
                  </a:cubicBezTo>
                  <a:cubicBezTo>
                    <a:pt x="1118" y="204"/>
                    <a:pt x="1118" y="204"/>
                    <a:pt x="1130" y="204"/>
                  </a:cubicBezTo>
                  <a:close/>
                  <a:moveTo>
                    <a:pt x="948" y="216"/>
                  </a:moveTo>
                  <a:cubicBezTo>
                    <a:pt x="936" y="216"/>
                    <a:pt x="936" y="216"/>
                    <a:pt x="936" y="216"/>
                  </a:cubicBezTo>
                  <a:cubicBezTo>
                    <a:pt x="923" y="223"/>
                    <a:pt x="923" y="223"/>
                    <a:pt x="923" y="223"/>
                  </a:cubicBezTo>
                  <a:cubicBezTo>
                    <a:pt x="948" y="216"/>
                    <a:pt x="948" y="216"/>
                    <a:pt x="948" y="216"/>
                  </a:cubicBezTo>
                  <a:close/>
                  <a:moveTo>
                    <a:pt x="979" y="216"/>
                  </a:moveTo>
                  <a:cubicBezTo>
                    <a:pt x="986" y="216"/>
                    <a:pt x="986" y="216"/>
                    <a:pt x="986" y="216"/>
                  </a:cubicBezTo>
                  <a:cubicBezTo>
                    <a:pt x="1023" y="204"/>
                    <a:pt x="1023" y="204"/>
                    <a:pt x="1023" y="204"/>
                  </a:cubicBezTo>
                  <a:cubicBezTo>
                    <a:pt x="1011" y="204"/>
                    <a:pt x="1011" y="204"/>
                    <a:pt x="1011" y="204"/>
                  </a:cubicBezTo>
                  <a:cubicBezTo>
                    <a:pt x="979" y="216"/>
                    <a:pt x="979" y="216"/>
                    <a:pt x="979" y="216"/>
                  </a:cubicBezTo>
                  <a:close/>
                  <a:moveTo>
                    <a:pt x="1030" y="204"/>
                  </a:moveTo>
                  <a:cubicBezTo>
                    <a:pt x="1023" y="204"/>
                    <a:pt x="1023" y="204"/>
                    <a:pt x="1023" y="204"/>
                  </a:cubicBezTo>
                  <a:cubicBezTo>
                    <a:pt x="1030" y="204"/>
                    <a:pt x="1036" y="204"/>
                    <a:pt x="1042" y="204"/>
                  </a:cubicBezTo>
                  <a:cubicBezTo>
                    <a:pt x="1042" y="204"/>
                    <a:pt x="1048" y="204"/>
                    <a:pt x="1055" y="204"/>
                  </a:cubicBezTo>
                  <a:cubicBezTo>
                    <a:pt x="1055" y="204"/>
                    <a:pt x="1055" y="204"/>
                    <a:pt x="1055" y="204"/>
                  </a:cubicBezTo>
                  <a:cubicBezTo>
                    <a:pt x="998" y="204"/>
                    <a:pt x="1023" y="204"/>
                    <a:pt x="961" y="216"/>
                  </a:cubicBezTo>
                  <a:cubicBezTo>
                    <a:pt x="942" y="216"/>
                    <a:pt x="948" y="216"/>
                    <a:pt x="936" y="216"/>
                  </a:cubicBezTo>
                  <a:cubicBezTo>
                    <a:pt x="992" y="216"/>
                    <a:pt x="986" y="204"/>
                    <a:pt x="1030" y="204"/>
                  </a:cubicBezTo>
                  <a:close/>
                  <a:moveTo>
                    <a:pt x="873" y="223"/>
                  </a:moveTo>
                  <a:cubicBezTo>
                    <a:pt x="892" y="223"/>
                    <a:pt x="892" y="223"/>
                    <a:pt x="892" y="223"/>
                  </a:cubicBezTo>
                  <a:cubicBezTo>
                    <a:pt x="873" y="223"/>
                    <a:pt x="867" y="223"/>
                    <a:pt x="873" y="223"/>
                  </a:cubicBezTo>
                  <a:close/>
                  <a:moveTo>
                    <a:pt x="823" y="235"/>
                  </a:moveTo>
                  <a:cubicBezTo>
                    <a:pt x="823" y="235"/>
                    <a:pt x="823" y="235"/>
                    <a:pt x="829" y="235"/>
                  </a:cubicBezTo>
                  <a:cubicBezTo>
                    <a:pt x="797" y="242"/>
                    <a:pt x="797" y="242"/>
                    <a:pt x="797" y="242"/>
                  </a:cubicBezTo>
                  <a:cubicBezTo>
                    <a:pt x="804" y="235"/>
                    <a:pt x="810" y="235"/>
                    <a:pt x="823" y="235"/>
                  </a:cubicBezTo>
                  <a:close/>
                  <a:moveTo>
                    <a:pt x="772" y="248"/>
                  </a:moveTo>
                  <a:cubicBezTo>
                    <a:pt x="766" y="248"/>
                    <a:pt x="766" y="248"/>
                    <a:pt x="760" y="248"/>
                  </a:cubicBezTo>
                  <a:cubicBezTo>
                    <a:pt x="766" y="248"/>
                    <a:pt x="766" y="248"/>
                    <a:pt x="772" y="248"/>
                  </a:cubicBezTo>
                  <a:close/>
                  <a:moveTo>
                    <a:pt x="741" y="254"/>
                  </a:moveTo>
                  <a:cubicBezTo>
                    <a:pt x="741" y="254"/>
                    <a:pt x="741" y="254"/>
                    <a:pt x="754" y="248"/>
                  </a:cubicBezTo>
                  <a:cubicBezTo>
                    <a:pt x="754" y="248"/>
                    <a:pt x="754" y="248"/>
                    <a:pt x="766" y="248"/>
                  </a:cubicBezTo>
                  <a:cubicBezTo>
                    <a:pt x="760" y="248"/>
                    <a:pt x="754" y="248"/>
                    <a:pt x="747" y="248"/>
                  </a:cubicBezTo>
                  <a:cubicBezTo>
                    <a:pt x="747" y="248"/>
                    <a:pt x="716" y="261"/>
                    <a:pt x="691" y="267"/>
                  </a:cubicBezTo>
                  <a:cubicBezTo>
                    <a:pt x="722" y="254"/>
                    <a:pt x="722" y="261"/>
                    <a:pt x="741" y="254"/>
                  </a:cubicBezTo>
                  <a:close/>
                  <a:moveTo>
                    <a:pt x="841" y="235"/>
                  </a:moveTo>
                  <a:cubicBezTo>
                    <a:pt x="848" y="229"/>
                    <a:pt x="848" y="229"/>
                    <a:pt x="848" y="229"/>
                  </a:cubicBezTo>
                  <a:cubicBezTo>
                    <a:pt x="841" y="235"/>
                    <a:pt x="835" y="235"/>
                    <a:pt x="829" y="235"/>
                  </a:cubicBezTo>
                  <a:cubicBezTo>
                    <a:pt x="829" y="235"/>
                    <a:pt x="835" y="235"/>
                    <a:pt x="841" y="235"/>
                  </a:cubicBezTo>
                  <a:close/>
                  <a:moveTo>
                    <a:pt x="829" y="235"/>
                  </a:move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lose/>
                  <a:moveTo>
                    <a:pt x="823" y="235"/>
                  </a:moveTo>
                  <a:cubicBezTo>
                    <a:pt x="816" y="235"/>
                    <a:pt x="816" y="235"/>
                    <a:pt x="791" y="242"/>
                  </a:cubicBezTo>
                  <a:cubicBezTo>
                    <a:pt x="779" y="242"/>
                    <a:pt x="779" y="242"/>
                    <a:pt x="772" y="242"/>
                  </a:cubicBezTo>
                  <a:cubicBezTo>
                    <a:pt x="772" y="248"/>
                    <a:pt x="772" y="248"/>
                    <a:pt x="772" y="248"/>
                  </a:cubicBezTo>
                  <a:cubicBezTo>
                    <a:pt x="797" y="242"/>
                    <a:pt x="791" y="242"/>
                    <a:pt x="779" y="242"/>
                  </a:cubicBezTo>
                  <a:cubicBezTo>
                    <a:pt x="779" y="242"/>
                    <a:pt x="779" y="242"/>
                    <a:pt x="816" y="235"/>
                  </a:cubicBezTo>
                  <a:cubicBezTo>
                    <a:pt x="816" y="235"/>
                    <a:pt x="816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35" y="235"/>
                    <a:pt x="841" y="235"/>
                    <a:pt x="848" y="229"/>
                  </a:cubicBezTo>
                  <a:cubicBezTo>
                    <a:pt x="848" y="229"/>
                    <a:pt x="848" y="229"/>
                    <a:pt x="848" y="229"/>
                  </a:cubicBezTo>
                  <a:cubicBezTo>
                    <a:pt x="854" y="229"/>
                    <a:pt x="854" y="229"/>
                    <a:pt x="854" y="229"/>
                  </a:cubicBezTo>
                  <a:cubicBezTo>
                    <a:pt x="860" y="229"/>
                    <a:pt x="873" y="229"/>
                    <a:pt x="885" y="223"/>
                  </a:cubicBezTo>
                  <a:cubicBezTo>
                    <a:pt x="879" y="223"/>
                    <a:pt x="879" y="223"/>
                    <a:pt x="873" y="223"/>
                  </a:cubicBezTo>
                  <a:cubicBezTo>
                    <a:pt x="873" y="229"/>
                    <a:pt x="867" y="229"/>
                    <a:pt x="854" y="229"/>
                  </a:cubicBezTo>
                  <a:cubicBezTo>
                    <a:pt x="854" y="229"/>
                    <a:pt x="854" y="229"/>
                    <a:pt x="867" y="229"/>
                  </a:cubicBezTo>
                  <a:cubicBezTo>
                    <a:pt x="860" y="229"/>
                    <a:pt x="848" y="229"/>
                    <a:pt x="841" y="229"/>
                  </a:cubicBezTo>
                  <a:cubicBezTo>
                    <a:pt x="848" y="229"/>
                    <a:pt x="848" y="229"/>
                    <a:pt x="848" y="229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35" y="229"/>
                    <a:pt x="841" y="229"/>
                    <a:pt x="841" y="229"/>
                  </a:cubicBezTo>
                  <a:cubicBezTo>
                    <a:pt x="835" y="229"/>
                    <a:pt x="829" y="235"/>
                    <a:pt x="823" y="235"/>
                  </a:cubicBezTo>
                  <a:close/>
                  <a:moveTo>
                    <a:pt x="760" y="248"/>
                  </a:moveTo>
                  <a:cubicBezTo>
                    <a:pt x="754" y="248"/>
                    <a:pt x="754" y="248"/>
                    <a:pt x="741" y="254"/>
                  </a:cubicBezTo>
                  <a:cubicBezTo>
                    <a:pt x="741" y="254"/>
                    <a:pt x="747" y="254"/>
                    <a:pt x="760" y="248"/>
                  </a:cubicBezTo>
                  <a:close/>
                  <a:moveTo>
                    <a:pt x="848" y="229"/>
                  </a:moveTo>
                  <a:cubicBezTo>
                    <a:pt x="848" y="229"/>
                    <a:pt x="848" y="229"/>
                    <a:pt x="848" y="229"/>
                  </a:cubicBezTo>
                  <a:cubicBezTo>
                    <a:pt x="854" y="229"/>
                    <a:pt x="848" y="229"/>
                    <a:pt x="873" y="229"/>
                  </a:cubicBezTo>
                  <a:cubicBezTo>
                    <a:pt x="867" y="229"/>
                    <a:pt x="867" y="229"/>
                    <a:pt x="854" y="229"/>
                  </a:cubicBezTo>
                  <a:cubicBezTo>
                    <a:pt x="848" y="229"/>
                    <a:pt x="848" y="229"/>
                    <a:pt x="848" y="229"/>
                  </a:cubicBezTo>
                  <a:close/>
                  <a:moveTo>
                    <a:pt x="772" y="242"/>
                  </a:moveTo>
                  <a:cubicBezTo>
                    <a:pt x="772" y="242"/>
                    <a:pt x="772" y="242"/>
                    <a:pt x="766" y="248"/>
                  </a:cubicBezTo>
                  <a:cubicBezTo>
                    <a:pt x="772" y="242"/>
                    <a:pt x="772" y="242"/>
                    <a:pt x="772" y="242"/>
                  </a:cubicBezTo>
                  <a:cubicBezTo>
                    <a:pt x="772" y="242"/>
                    <a:pt x="772" y="242"/>
                    <a:pt x="772" y="242"/>
                  </a:cubicBezTo>
                  <a:close/>
                  <a:moveTo>
                    <a:pt x="961" y="216"/>
                  </a:moveTo>
                  <a:cubicBezTo>
                    <a:pt x="986" y="204"/>
                    <a:pt x="986" y="204"/>
                    <a:pt x="986" y="204"/>
                  </a:cubicBezTo>
                  <a:cubicBezTo>
                    <a:pt x="961" y="216"/>
                    <a:pt x="936" y="216"/>
                    <a:pt x="904" y="216"/>
                  </a:cubicBezTo>
                  <a:cubicBezTo>
                    <a:pt x="904" y="216"/>
                    <a:pt x="904" y="216"/>
                    <a:pt x="892" y="223"/>
                  </a:cubicBezTo>
                  <a:cubicBezTo>
                    <a:pt x="910" y="216"/>
                    <a:pt x="910" y="216"/>
                    <a:pt x="923" y="216"/>
                  </a:cubicBezTo>
                  <a:cubicBezTo>
                    <a:pt x="923" y="216"/>
                    <a:pt x="923" y="216"/>
                    <a:pt x="961" y="216"/>
                  </a:cubicBezTo>
                  <a:close/>
                  <a:moveTo>
                    <a:pt x="854" y="229"/>
                  </a:moveTo>
                  <a:cubicBezTo>
                    <a:pt x="848" y="229"/>
                    <a:pt x="848" y="229"/>
                    <a:pt x="848" y="229"/>
                  </a:cubicBezTo>
                  <a:cubicBezTo>
                    <a:pt x="848" y="229"/>
                    <a:pt x="848" y="229"/>
                    <a:pt x="848" y="229"/>
                  </a:cubicBezTo>
                  <a:cubicBezTo>
                    <a:pt x="854" y="229"/>
                    <a:pt x="854" y="229"/>
                    <a:pt x="854" y="229"/>
                  </a:cubicBezTo>
                  <a:close/>
                  <a:moveTo>
                    <a:pt x="867" y="229"/>
                  </a:moveTo>
                  <a:cubicBezTo>
                    <a:pt x="879" y="223"/>
                    <a:pt x="879" y="223"/>
                    <a:pt x="879" y="223"/>
                  </a:cubicBezTo>
                  <a:cubicBezTo>
                    <a:pt x="867" y="229"/>
                    <a:pt x="873" y="223"/>
                    <a:pt x="867" y="229"/>
                  </a:cubicBezTo>
                  <a:close/>
                  <a:moveTo>
                    <a:pt x="816" y="235"/>
                  </a:moveTo>
                  <a:cubicBezTo>
                    <a:pt x="816" y="235"/>
                    <a:pt x="816" y="235"/>
                    <a:pt x="829" y="235"/>
                  </a:cubicBezTo>
                  <a:cubicBezTo>
                    <a:pt x="816" y="235"/>
                    <a:pt x="823" y="235"/>
                    <a:pt x="816" y="235"/>
                  </a:cubicBezTo>
                  <a:close/>
                  <a:moveTo>
                    <a:pt x="923" y="216"/>
                  </a:moveTo>
                  <a:cubicBezTo>
                    <a:pt x="923" y="216"/>
                    <a:pt x="923" y="216"/>
                    <a:pt x="929" y="216"/>
                  </a:cubicBezTo>
                  <a:cubicBezTo>
                    <a:pt x="929" y="216"/>
                    <a:pt x="929" y="216"/>
                    <a:pt x="923" y="216"/>
                  </a:cubicBezTo>
                  <a:close/>
                  <a:moveTo>
                    <a:pt x="1017" y="197"/>
                  </a:moveTo>
                  <a:cubicBezTo>
                    <a:pt x="1017" y="197"/>
                    <a:pt x="1017" y="197"/>
                    <a:pt x="1023" y="197"/>
                  </a:cubicBezTo>
                  <a:cubicBezTo>
                    <a:pt x="1055" y="197"/>
                    <a:pt x="1055" y="197"/>
                    <a:pt x="1055" y="197"/>
                  </a:cubicBezTo>
                  <a:cubicBezTo>
                    <a:pt x="1036" y="197"/>
                    <a:pt x="1042" y="197"/>
                    <a:pt x="1017" y="197"/>
                  </a:cubicBezTo>
                  <a:close/>
                  <a:moveTo>
                    <a:pt x="892" y="216"/>
                  </a:moveTo>
                  <a:cubicBezTo>
                    <a:pt x="904" y="216"/>
                    <a:pt x="904" y="216"/>
                    <a:pt x="910" y="204"/>
                  </a:cubicBezTo>
                  <a:cubicBezTo>
                    <a:pt x="904" y="216"/>
                    <a:pt x="904" y="216"/>
                    <a:pt x="892" y="216"/>
                  </a:cubicBezTo>
                  <a:close/>
                  <a:moveTo>
                    <a:pt x="546" y="292"/>
                  </a:moveTo>
                  <a:cubicBezTo>
                    <a:pt x="565" y="292"/>
                    <a:pt x="540" y="299"/>
                    <a:pt x="578" y="286"/>
                  </a:cubicBezTo>
                  <a:cubicBezTo>
                    <a:pt x="572" y="292"/>
                    <a:pt x="578" y="286"/>
                    <a:pt x="572" y="286"/>
                  </a:cubicBezTo>
                  <a:cubicBezTo>
                    <a:pt x="584" y="286"/>
                    <a:pt x="584" y="286"/>
                    <a:pt x="603" y="273"/>
                  </a:cubicBezTo>
                  <a:cubicBezTo>
                    <a:pt x="603" y="273"/>
                    <a:pt x="603" y="273"/>
                    <a:pt x="590" y="280"/>
                  </a:cubicBezTo>
                  <a:cubicBezTo>
                    <a:pt x="584" y="286"/>
                    <a:pt x="584" y="286"/>
                    <a:pt x="584" y="286"/>
                  </a:cubicBezTo>
                  <a:cubicBezTo>
                    <a:pt x="578" y="286"/>
                    <a:pt x="578" y="286"/>
                    <a:pt x="578" y="286"/>
                  </a:cubicBezTo>
                  <a:cubicBezTo>
                    <a:pt x="578" y="286"/>
                    <a:pt x="578" y="286"/>
                    <a:pt x="584" y="286"/>
                  </a:cubicBezTo>
                  <a:cubicBezTo>
                    <a:pt x="584" y="286"/>
                    <a:pt x="584" y="286"/>
                    <a:pt x="584" y="286"/>
                  </a:cubicBezTo>
                  <a:cubicBezTo>
                    <a:pt x="597" y="280"/>
                    <a:pt x="615" y="273"/>
                    <a:pt x="634" y="267"/>
                  </a:cubicBezTo>
                  <a:cubicBezTo>
                    <a:pt x="622" y="273"/>
                    <a:pt x="615" y="273"/>
                    <a:pt x="609" y="273"/>
                  </a:cubicBezTo>
                  <a:cubicBezTo>
                    <a:pt x="609" y="273"/>
                    <a:pt x="609" y="273"/>
                    <a:pt x="609" y="273"/>
                  </a:cubicBezTo>
                  <a:cubicBezTo>
                    <a:pt x="615" y="273"/>
                    <a:pt x="622" y="267"/>
                    <a:pt x="647" y="261"/>
                  </a:cubicBezTo>
                  <a:cubicBezTo>
                    <a:pt x="647" y="261"/>
                    <a:pt x="647" y="261"/>
                    <a:pt x="647" y="261"/>
                  </a:cubicBezTo>
                  <a:cubicBezTo>
                    <a:pt x="647" y="261"/>
                    <a:pt x="647" y="261"/>
                    <a:pt x="647" y="261"/>
                  </a:cubicBezTo>
                  <a:cubicBezTo>
                    <a:pt x="647" y="261"/>
                    <a:pt x="647" y="261"/>
                    <a:pt x="647" y="261"/>
                  </a:cubicBezTo>
                  <a:cubicBezTo>
                    <a:pt x="634" y="267"/>
                    <a:pt x="615" y="273"/>
                    <a:pt x="603" y="273"/>
                  </a:cubicBezTo>
                  <a:cubicBezTo>
                    <a:pt x="603" y="273"/>
                    <a:pt x="603" y="273"/>
                    <a:pt x="603" y="273"/>
                  </a:cubicBezTo>
                  <a:cubicBezTo>
                    <a:pt x="603" y="273"/>
                    <a:pt x="603" y="273"/>
                    <a:pt x="603" y="273"/>
                  </a:cubicBezTo>
                  <a:cubicBezTo>
                    <a:pt x="590" y="280"/>
                    <a:pt x="578" y="286"/>
                    <a:pt x="565" y="286"/>
                  </a:cubicBezTo>
                  <a:cubicBezTo>
                    <a:pt x="565" y="286"/>
                    <a:pt x="565" y="292"/>
                    <a:pt x="553" y="292"/>
                  </a:cubicBezTo>
                  <a:cubicBezTo>
                    <a:pt x="553" y="292"/>
                    <a:pt x="553" y="292"/>
                    <a:pt x="546" y="292"/>
                  </a:cubicBezTo>
                  <a:close/>
                  <a:moveTo>
                    <a:pt x="653" y="261"/>
                  </a:moveTo>
                  <a:cubicBezTo>
                    <a:pt x="647" y="261"/>
                    <a:pt x="647" y="261"/>
                    <a:pt x="647" y="261"/>
                  </a:cubicBezTo>
                  <a:cubicBezTo>
                    <a:pt x="653" y="261"/>
                    <a:pt x="653" y="261"/>
                    <a:pt x="653" y="261"/>
                  </a:cubicBezTo>
                  <a:close/>
                  <a:moveTo>
                    <a:pt x="653" y="261"/>
                  </a:moveTo>
                  <a:cubicBezTo>
                    <a:pt x="653" y="261"/>
                    <a:pt x="659" y="261"/>
                    <a:pt x="666" y="254"/>
                  </a:cubicBezTo>
                  <a:cubicBezTo>
                    <a:pt x="666" y="254"/>
                    <a:pt x="666" y="254"/>
                    <a:pt x="666" y="254"/>
                  </a:cubicBezTo>
                  <a:cubicBezTo>
                    <a:pt x="672" y="254"/>
                    <a:pt x="672" y="254"/>
                    <a:pt x="666" y="254"/>
                  </a:cubicBezTo>
                  <a:cubicBezTo>
                    <a:pt x="666" y="254"/>
                    <a:pt x="666" y="254"/>
                    <a:pt x="659" y="261"/>
                  </a:cubicBezTo>
                  <a:cubicBezTo>
                    <a:pt x="653" y="261"/>
                    <a:pt x="653" y="261"/>
                    <a:pt x="653" y="261"/>
                  </a:cubicBezTo>
                  <a:cubicBezTo>
                    <a:pt x="653" y="261"/>
                    <a:pt x="653" y="261"/>
                    <a:pt x="647" y="261"/>
                  </a:cubicBezTo>
                  <a:cubicBezTo>
                    <a:pt x="653" y="261"/>
                    <a:pt x="653" y="261"/>
                    <a:pt x="653" y="261"/>
                  </a:cubicBezTo>
                  <a:cubicBezTo>
                    <a:pt x="653" y="261"/>
                    <a:pt x="653" y="261"/>
                    <a:pt x="653" y="261"/>
                  </a:cubicBezTo>
                  <a:close/>
                  <a:moveTo>
                    <a:pt x="622" y="267"/>
                  </a:moveTo>
                  <a:cubicBezTo>
                    <a:pt x="615" y="267"/>
                    <a:pt x="615" y="267"/>
                    <a:pt x="615" y="267"/>
                  </a:cubicBezTo>
                  <a:cubicBezTo>
                    <a:pt x="628" y="267"/>
                    <a:pt x="628" y="267"/>
                    <a:pt x="628" y="267"/>
                  </a:cubicBezTo>
                  <a:cubicBezTo>
                    <a:pt x="622" y="267"/>
                    <a:pt x="622" y="267"/>
                    <a:pt x="622" y="267"/>
                  </a:cubicBezTo>
                  <a:close/>
                  <a:moveTo>
                    <a:pt x="603" y="273"/>
                  </a:moveTo>
                  <a:cubicBezTo>
                    <a:pt x="609" y="273"/>
                    <a:pt x="609" y="273"/>
                    <a:pt x="609" y="273"/>
                  </a:cubicBezTo>
                  <a:cubicBezTo>
                    <a:pt x="603" y="273"/>
                    <a:pt x="603" y="273"/>
                    <a:pt x="603" y="273"/>
                  </a:cubicBezTo>
                  <a:close/>
                  <a:moveTo>
                    <a:pt x="251" y="458"/>
                  </a:moveTo>
                  <a:cubicBezTo>
                    <a:pt x="258" y="451"/>
                    <a:pt x="258" y="451"/>
                    <a:pt x="258" y="451"/>
                  </a:cubicBezTo>
                  <a:cubicBezTo>
                    <a:pt x="258" y="451"/>
                    <a:pt x="258" y="451"/>
                    <a:pt x="258" y="451"/>
                  </a:cubicBezTo>
                  <a:cubicBezTo>
                    <a:pt x="251" y="458"/>
                    <a:pt x="251" y="458"/>
                    <a:pt x="251" y="458"/>
                  </a:cubicBezTo>
                  <a:close/>
                  <a:moveTo>
                    <a:pt x="1369" y="1029"/>
                  </a:moveTo>
                  <a:cubicBezTo>
                    <a:pt x="1350" y="1035"/>
                    <a:pt x="1350" y="1035"/>
                    <a:pt x="1350" y="1035"/>
                  </a:cubicBezTo>
                  <a:cubicBezTo>
                    <a:pt x="1362" y="1029"/>
                    <a:pt x="1350" y="1035"/>
                    <a:pt x="1369" y="1029"/>
                  </a:cubicBezTo>
                  <a:close/>
                  <a:moveTo>
                    <a:pt x="1274" y="1067"/>
                  </a:moveTo>
                  <a:cubicBezTo>
                    <a:pt x="1268" y="1067"/>
                    <a:pt x="1256" y="1067"/>
                    <a:pt x="1249" y="1073"/>
                  </a:cubicBezTo>
                  <a:cubicBezTo>
                    <a:pt x="1256" y="1067"/>
                    <a:pt x="1262" y="1067"/>
                    <a:pt x="1274" y="1067"/>
                  </a:cubicBezTo>
                  <a:close/>
                  <a:moveTo>
                    <a:pt x="1525" y="115"/>
                  </a:moveTo>
                  <a:cubicBezTo>
                    <a:pt x="1525" y="115"/>
                    <a:pt x="1525" y="115"/>
                    <a:pt x="1532" y="115"/>
                  </a:cubicBezTo>
                  <a:cubicBezTo>
                    <a:pt x="1525" y="115"/>
                    <a:pt x="1532" y="115"/>
                    <a:pt x="1525" y="115"/>
                  </a:cubicBezTo>
                  <a:close/>
                  <a:moveTo>
                    <a:pt x="1532" y="115"/>
                  </a:moveTo>
                  <a:cubicBezTo>
                    <a:pt x="1532" y="115"/>
                    <a:pt x="1532" y="115"/>
                    <a:pt x="1538" y="121"/>
                  </a:cubicBezTo>
                  <a:cubicBezTo>
                    <a:pt x="1532" y="115"/>
                    <a:pt x="1532" y="115"/>
                    <a:pt x="1532" y="115"/>
                  </a:cubicBezTo>
                  <a:close/>
                  <a:moveTo>
                    <a:pt x="333" y="394"/>
                  </a:moveTo>
                  <a:cubicBezTo>
                    <a:pt x="321" y="400"/>
                    <a:pt x="321" y="400"/>
                    <a:pt x="321" y="400"/>
                  </a:cubicBezTo>
                  <a:cubicBezTo>
                    <a:pt x="333" y="400"/>
                    <a:pt x="321" y="400"/>
                    <a:pt x="333" y="394"/>
                  </a:cubicBezTo>
                  <a:close/>
                  <a:moveTo>
                    <a:pt x="1337" y="1042"/>
                  </a:moveTo>
                  <a:cubicBezTo>
                    <a:pt x="1337" y="1042"/>
                    <a:pt x="1337" y="1042"/>
                    <a:pt x="1331" y="1042"/>
                  </a:cubicBezTo>
                  <a:cubicBezTo>
                    <a:pt x="1337" y="1042"/>
                    <a:pt x="1337" y="1042"/>
                    <a:pt x="1337" y="1042"/>
                  </a:cubicBezTo>
                  <a:close/>
                  <a:moveTo>
                    <a:pt x="1362" y="1035"/>
                  </a:moveTo>
                  <a:cubicBezTo>
                    <a:pt x="1387" y="1022"/>
                    <a:pt x="1387" y="1022"/>
                    <a:pt x="1387" y="1022"/>
                  </a:cubicBezTo>
                  <a:cubicBezTo>
                    <a:pt x="1369" y="1029"/>
                    <a:pt x="1369" y="1029"/>
                    <a:pt x="1369" y="1029"/>
                  </a:cubicBezTo>
                  <a:cubicBezTo>
                    <a:pt x="1350" y="1035"/>
                    <a:pt x="1350" y="1035"/>
                    <a:pt x="1350" y="1035"/>
                  </a:cubicBezTo>
                  <a:cubicBezTo>
                    <a:pt x="1350" y="1035"/>
                    <a:pt x="1337" y="1035"/>
                    <a:pt x="1337" y="1042"/>
                  </a:cubicBezTo>
                  <a:cubicBezTo>
                    <a:pt x="1356" y="1035"/>
                    <a:pt x="1337" y="1042"/>
                    <a:pt x="1362" y="1035"/>
                  </a:cubicBezTo>
                  <a:close/>
                  <a:moveTo>
                    <a:pt x="38" y="699"/>
                  </a:moveTo>
                  <a:cubicBezTo>
                    <a:pt x="38" y="686"/>
                    <a:pt x="44" y="686"/>
                    <a:pt x="44" y="686"/>
                  </a:cubicBezTo>
                  <a:cubicBezTo>
                    <a:pt x="38" y="686"/>
                    <a:pt x="38" y="692"/>
                    <a:pt x="38" y="699"/>
                  </a:cubicBezTo>
                  <a:close/>
                  <a:moveTo>
                    <a:pt x="44" y="680"/>
                  </a:moveTo>
                  <a:cubicBezTo>
                    <a:pt x="44" y="680"/>
                    <a:pt x="44" y="680"/>
                    <a:pt x="44" y="686"/>
                  </a:cubicBezTo>
                  <a:cubicBezTo>
                    <a:pt x="44" y="680"/>
                    <a:pt x="44" y="680"/>
                    <a:pt x="44" y="680"/>
                  </a:cubicBezTo>
                  <a:cubicBezTo>
                    <a:pt x="44" y="680"/>
                    <a:pt x="44" y="680"/>
                    <a:pt x="44" y="680"/>
                  </a:cubicBezTo>
                  <a:close/>
                  <a:moveTo>
                    <a:pt x="51" y="673"/>
                  </a:moveTo>
                  <a:cubicBezTo>
                    <a:pt x="51" y="667"/>
                    <a:pt x="51" y="667"/>
                    <a:pt x="51" y="667"/>
                  </a:cubicBezTo>
                  <a:cubicBezTo>
                    <a:pt x="51" y="667"/>
                    <a:pt x="51" y="667"/>
                    <a:pt x="51" y="673"/>
                  </a:cubicBezTo>
                  <a:close/>
                  <a:moveTo>
                    <a:pt x="44" y="680"/>
                  </a:moveTo>
                  <a:cubicBezTo>
                    <a:pt x="44" y="680"/>
                    <a:pt x="44" y="673"/>
                    <a:pt x="51" y="673"/>
                  </a:cubicBezTo>
                  <a:cubicBezTo>
                    <a:pt x="51" y="673"/>
                    <a:pt x="44" y="673"/>
                    <a:pt x="44" y="680"/>
                  </a:cubicBezTo>
                  <a:close/>
                  <a:moveTo>
                    <a:pt x="1701" y="775"/>
                  </a:moveTo>
                  <a:cubicBezTo>
                    <a:pt x="1695" y="781"/>
                    <a:pt x="1695" y="788"/>
                    <a:pt x="1689" y="794"/>
                  </a:cubicBezTo>
                  <a:cubicBezTo>
                    <a:pt x="1689" y="794"/>
                    <a:pt x="1689" y="794"/>
                    <a:pt x="1689" y="794"/>
                  </a:cubicBezTo>
                  <a:cubicBezTo>
                    <a:pt x="1689" y="794"/>
                    <a:pt x="1689" y="794"/>
                    <a:pt x="1701" y="775"/>
                  </a:cubicBezTo>
                  <a:close/>
                  <a:moveTo>
                    <a:pt x="1456" y="984"/>
                  </a:moveTo>
                  <a:cubicBezTo>
                    <a:pt x="1456" y="984"/>
                    <a:pt x="1456" y="984"/>
                    <a:pt x="1456" y="984"/>
                  </a:cubicBezTo>
                  <a:cubicBezTo>
                    <a:pt x="1456" y="984"/>
                    <a:pt x="1456" y="984"/>
                    <a:pt x="1456" y="984"/>
                  </a:cubicBezTo>
                  <a:cubicBezTo>
                    <a:pt x="1456" y="984"/>
                    <a:pt x="1456" y="984"/>
                    <a:pt x="1456" y="984"/>
                  </a:cubicBezTo>
                  <a:close/>
                  <a:moveTo>
                    <a:pt x="622" y="70"/>
                  </a:moveTo>
                  <a:cubicBezTo>
                    <a:pt x="634" y="70"/>
                    <a:pt x="641" y="64"/>
                    <a:pt x="647" y="64"/>
                  </a:cubicBezTo>
                  <a:cubicBezTo>
                    <a:pt x="647" y="64"/>
                    <a:pt x="647" y="64"/>
                    <a:pt x="647" y="64"/>
                  </a:cubicBezTo>
                  <a:cubicBezTo>
                    <a:pt x="634" y="64"/>
                    <a:pt x="628" y="70"/>
                    <a:pt x="622" y="70"/>
                  </a:cubicBezTo>
                  <a:close/>
                  <a:moveTo>
                    <a:pt x="854" y="26"/>
                  </a:moveTo>
                  <a:cubicBezTo>
                    <a:pt x="854" y="26"/>
                    <a:pt x="860" y="26"/>
                    <a:pt x="860" y="20"/>
                  </a:cubicBezTo>
                  <a:cubicBezTo>
                    <a:pt x="854" y="26"/>
                    <a:pt x="854" y="26"/>
                    <a:pt x="848" y="26"/>
                  </a:cubicBezTo>
                  <a:cubicBezTo>
                    <a:pt x="848" y="26"/>
                    <a:pt x="848" y="26"/>
                    <a:pt x="854" y="26"/>
                  </a:cubicBezTo>
                  <a:close/>
                  <a:moveTo>
                    <a:pt x="1463" y="940"/>
                  </a:moveTo>
                  <a:cubicBezTo>
                    <a:pt x="1469" y="940"/>
                    <a:pt x="1469" y="940"/>
                    <a:pt x="1469" y="940"/>
                  </a:cubicBezTo>
                  <a:cubicBezTo>
                    <a:pt x="1463" y="940"/>
                    <a:pt x="1463" y="940"/>
                    <a:pt x="1463" y="940"/>
                  </a:cubicBezTo>
                  <a:close/>
                  <a:moveTo>
                    <a:pt x="120" y="972"/>
                  </a:moveTo>
                  <a:cubicBezTo>
                    <a:pt x="120" y="972"/>
                    <a:pt x="120" y="972"/>
                    <a:pt x="120" y="972"/>
                  </a:cubicBezTo>
                  <a:cubicBezTo>
                    <a:pt x="120" y="972"/>
                    <a:pt x="120" y="972"/>
                    <a:pt x="120" y="972"/>
                  </a:cubicBezTo>
                  <a:close/>
                  <a:moveTo>
                    <a:pt x="653" y="273"/>
                  </a:moveTo>
                  <a:cubicBezTo>
                    <a:pt x="659" y="273"/>
                    <a:pt x="659" y="273"/>
                    <a:pt x="659" y="273"/>
                  </a:cubicBezTo>
                  <a:cubicBezTo>
                    <a:pt x="659" y="273"/>
                    <a:pt x="659" y="273"/>
                    <a:pt x="659" y="273"/>
                  </a:cubicBezTo>
                  <a:cubicBezTo>
                    <a:pt x="653" y="273"/>
                    <a:pt x="653" y="273"/>
                    <a:pt x="653" y="273"/>
                  </a:cubicBezTo>
                  <a:close/>
                  <a:moveTo>
                    <a:pt x="666" y="267"/>
                  </a:moveTo>
                  <a:cubicBezTo>
                    <a:pt x="666" y="267"/>
                    <a:pt x="666" y="267"/>
                    <a:pt x="659" y="267"/>
                  </a:cubicBezTo>
                  <a:cubicBezTo>
                    <a:pt x="659" y="273"/>
                    <a:pt x="659" y="273"/>
                    <a:pt x="659" y="273"/>
                  </a:cubicBezTo>
                  <a:cubicBezTo>
                    <a:pt x="666" y="267"/>
                    <a:pt x="666" y="267"/>
                    <a:pt x="666" y="267"/>
                  </a:cubicBezTo>
                  <a:close/>
                  <a:moveTo>
                    <a:pt x="44" y="953"/>
                  </a:moveTo>
                  <a:cubicBezTo>
                    <a:pt x="44" y="953"/>
                    <a:pt x="44" y="953"/>
                    <a:pt x="44" y="953"/>
                  </a:cubicBezTo>
                  <a:cubicBezTo>
                    <a:pt x="44" y="953"/>
                    <a:pt x="44" y="953"/>
                    <a:pt x="44" y="953"/>
                  </a:cubicBezTo>
                  <a:cubicBezTo>
                    <a:pt x="44" y="953"/>
                    <a:pt x="44" y="953"/>
                    <a:pt x="44" y="953"/>
                  </a:cubicBezTo>
                  <a:close/>
                  <a:moveTo>
                    <a:pt x="1776" y="534"/>
                  </a:moveTo>
                  <a:cubicBezTo>
                    <a:pt x="1776" y="534"/>
                    <a:pt x="1776" y="534"/>
                    <a:pt x="1776" y="540"/>
                  </a:cubicBezTo>
                  <a:cubicBezTo>
                    <a:pt x="1776" y="534"/>
                    <a:pt x="1776" y="534"/>
                    <a:pt x="1776" y="534"/>
                  </a:cubicBezTo>
                  <a:cubicBezTo>
                    <a:pt x="1776" y="534"/>
                    <a:pt x="1776" y="534"/>
                    <a:pt x="1776" y="534"/>
                  </a:cubicBezTo>
                  <a:cubicBezTo>
                    <a:pt x="1776" y="534"/>
                    <a:pt x="1776" y="534"/>
                    <a:pt x="1776" y="527"/>
                  </a:cubicBezTo>
                  <a:cubicBezTo>
                    <a:pt x="1776" y="515"/>
                    <a:pt x="1776" y="515"/>
                    <a:pt x="1776" y="515"/>
                  </a:cubicBezTo>
                  <a:cubicBezTo>
                    <a:pt x="1776" y="527"/>
                    <a:pt x="1776" y="527"/>
                    <a:pt x="1776" y="527"/>
                  </a:cubicBezTo>
                  <a:cubicBezTo>
                    <a:pt x="1776" y="527"/>
                    <a:pt x="1776" y="527"/>
                    <a:pt x="1776" y="527"/>
                  </a:cubicBezTo>
                  <a:cubicBezTo>
                    <a:pt x="1776" y="534"/>
                    <a:pt x="1776" y="534"/>
                    <a:pt x="1776" y="534"/>
                  </a:cubicBezTo>
                  <a:cubicBezTo>
                    <a:pt x="1776" y="534"/>
                    <a:pt x="1776" y="534"/>
                    <a:pt x="1776" y="540"/>
                  </a:cubicBezTo>
                  <a:cubicBezTo>
                    <a:pt x="1776" y="540"/>
                    <a:pt x="1776" y="540"/>
                    <a:pt x="1776" y="540"/>
                  </a:cubicBezTo>
                  <a:cubicBezTo>
                    <a:pt x="1776" y="540"/>
                    <a:pt x="1776" y="534"/>
                    <a:pt x="1776" y="527"/>
                  </a:cubicBezTo>
                  <a:cubicBezTo>
                    <a:pt x="1776" y="515"/>
                    <a:pt x="1776" y="515"/>
                    <a:pt x="1776" y="515"/>
                  </a:cubicBezTo>
                  <a:cubicBezTo>
                    <a:pt x="1776" y="534"/>
                    <a:pt x="1776" y="546"/>
                    <a:pt x="1770" y="559"/>
                  </a:cubicBezTo>
                  <a:cubicBezTo>
                    <a:pt x="1770" y="559"/>
                    <a:pt x="1770" y="559"/>
                    <a:pt x="1770" y="540"/>
                  </a:cubicBezTo>
                  <a:cubicBezTo>
                    <a:pt x="1776" y="508"/>
                    <a:pt x="1770" y="477"/>
                    <a:pt x="1770" y="445"/>
                  </a:cubicBezTo>
                  <a:cubicBezTo>
                    <a:pt x="1770" y="445"/>
                    <a:pt x="1770" y="438"/>
                    <a:pt x="1770" y="432"/>
                  </a:cubicBezTo>
                  <a:cubicBezTo>
                    <a:pt x="1770" y="438"/>
                    <a:pt x="1770" y="438"/>
                    <a:pt x="1770" y="438"/>
                  </a:cubicBezTo>
                  <a:cubicBezTo>
                    <a:pt x="1770" y="432"/>
                    <a:pt x="1770" y="426"/>
                    <a:pt x="1770" y="419"/>
                  </a:cubicBezTo>
                  <a:cubicBezTo>
                    <a:pt x="1770" y="432"/>
                    <a:pt x="1770" y="419"/>
                    <a:pt x="1770" y="432"/>
                  </a:cubicBezTo>
                  <a:cubicBezTo>
                    <a:pt x="1770" y="432"/>
                    <a:pt x="1770" y="426"/>
                    <a:pt x="1770" y="419"/>
                  </a:cubicBezTo>
                  <a:cubicBezTo>
                    <a:pt x="1764" y="419"/>
                    <a:pt x="1764" y="407"/>
                    <a:pt x="1764" y="400"/>
                  </a:cubicBezTo>
                  <a:cubicBezTo>
                    <a:pt x="1764" y="388"/>
                    <a:pt x="1764" y="388"/>
                    <a:pt x="1764" y="388"/>
                  </a:cubicBezTo>
                  <a:cubicBezTo>
                    <a:pt x="1758" y="381"/>
                    <a:pt x="1758" y="375"/>
                    <a:pt x="1758" y="369"/>
                  </a:cubicBezTo>
                  <a:cubicBezTo>
                    <a:pt x="1758" y="369"/>
                    <a:pt x="1758" y="369"/>
                    <a:pt x="1758" y="369"/>
                  </a:cubicBezTo>
                  <a:cubicBezTo>
                    <a:pt x="1758" y="369"/>
                    <a:pt x="1758" y="369"/>
                    <a:pt x="1758" y="369"/>
                  </a:cubicBezTo>
                  <a:cubicBezTo>
                    <a:pt x="1758" y="369"/>
                    <a:pt x="1758" y="369"/>
                    <a:pt x="1758" y="362"/>
                  </a:cubicBezTo>
                  <a:cubicBezTo>
                    <a:pt x="1758" y="369"/>
                    <a:pt x="1758" y="369"/>
                    <a:pt x="1758" y="369"/>
                  </a:cubicBezTo>
                  <a:cubicBezTo>
                    <a:pt x="1758" y="369"/>
                    <a:pt x="1758" y="369"/>
                    <a:pt x="1758" y="362"/>
                  </a:cubicBezTo>
                  <a:cubicBezTo>
                    <a:pt x="1751" y="362"/>
                    <a:pt x="1751" y="356"/>
                    <a:pt x="1751" y="356"/>
                  </a:cubicBezTo>
                  <a:cubicBezTo>
                    <a:pt x="1751" y="356"/>
                    <a:pt x="1751" y="362"/>
                    <a:pt x="1758" y="362"/>
                  </a:cubicBezTo>
                  <a:cubicBezTo>
                    <a:pt x="1751" y="356"/>
                    <a:pt x="1751" y="356"/>
                    <a:pt x="1751" y="356"/>
                  </a:cubicBezTo>
                  <a:cubicBezTo>
                    <a:pt x="1751" y="350"/>
                    <a:pt x="1751" y="350"/>
                    <a:pt x="1745" y="343"/>
                  </a:cubicBezTo>
                  <a:cubicBezTo>
                    <a:pt x="1745" y="343"/>
                    <a:pt x="1745" y="343"/>
                    <a:pt x="1745" y="343"/>
                  </a:cubicBezTo>
                  <a:cubicBezTo>
                    <a:pt x="1745" y="337"/>
                    <a:pt x="1745" y="331"/>
                    <a:pt x="1745" y="331"/>
                  </a:cubicBezTo>
                  <a:cubicBezTo>
                    <a:pt x="1745" y="331"/>
                    <a:pt x="1745" y="331"/>
                    <a:pt x="1745" y="331"/>
                  </a:cubicBezTo>
                  <a:cubicBezTo>
                    <a:pt x="1739" y="331"/>
                    <a:pt x="1739" y="324"/>
                    <a:pt x="1739" y="318"/>
                  </a:cubicBezTo>
                  <a:cubicBezTo>
                    <a:pt x="1739" y="324"/>
                    <a:pt x="1739" y="324"/>
                    <a:pt x="1739" y="324"/>
                  </a:cubicBezTo>
                  <a:cubicBezTo>
                    <a:pt x="1726" y="299"/>
                    <a:pt x="1726" y="299"/>
                    <a:pt x="1726" y="299"/>
                  </a:cubicBezTo>
                  <a:cubicBezTo>
                    <a:pt x="1726" y="299"/>
                    <a:pt x="1726" y="299"/>
                    <a:pt x="1726" y="292"/>
                  </a:cubicBezTo>
                  <a:cubicBezTo>
                    <a:pt x="1726" y="299"/>
                    <a:pt x="1733" y="318"/>
                    <a:pt x="1739" y="324"/>
                  </a:cubicBezTo>
                  <a:cubicBezTo>
                    <a:pt x="1733" y="318"/>
                    <a:pt x="1733" y="299"/>
                    <a:pt x="1726" y="292"/>
                  </a:cubicBezTo>
                  <a:cubicBezTo>
                    <a:pt x="1739" y="324"/>
                    <a:pt x="1733" y="299"/>
                    <a:pt x="1745" y="337"/>
                  </a:cubicBezTo>
                  <a:cubicBezTo>
                    <a:pt x="1745" y="337"/>
                    <a:pt x="1745" y="337"/>
                    <a:pt x="1751" y="362"/>
                  </a:cubicBezTo>
                  <a:cubicBezTo>
                    <a:pt x="1751" y="369"/>
                    <a:pt x="1751" y="369"/>
                    <a:pt x="1751" y="369"/>
                  </a:cubicBezTo>
                  <a:cubicBezTo>
                    <a:pt x="1751" y="369"/>
                    <a:pt x="1758" y="369"/>
                    <a:pt x="1758" y="375"/>
                  </a:cubicBezTo>
                  <a:cubicBezTo>
                    <a:pt x="1751" y="356"/>
                    <a:pt x="1745" y="337"/>
                    <a:pt x="1733" y="318"/>
                  </a:cubicBezTo>
                  <a:cubicBezTo>
                    <a:pt x="1733" y="318"/>
                    <a:pt x="1733" y="318"/>
                    <a:pt x="1733" y="318"/>
                  </a:cubicBezTo>
                  <a:cubicBezTo>
                    <a:pt x="1733" y="305"/>
                    <a:pt x="1726" y="299"/>
                    <a:pt x="1726" y="299"/>
                  </a:cubicBezTo>
                  <a:cubicBezTo>
                    <a:pt x="1726" y="299"/>
                    <a:pt x="1726" y="299"/>
                    <a:pt x="1726" y="299"/>
                  </a:cubicBezTo>
                  <a:cubicBezTo>
                    <a:pt x="1726" y="299"/>
                    <a:pt x="1726" y="292"/>
                    <a:pt x="1720" y="292"/>
                  </a:cubicBezTo>
                  <a:cubicBezTo>
                    <a:pt x="1726" y="292"/>
                    <a:pt x="1726" y="299"/>
                    <a:pt x="1726" y="299"/>
                  </a:cubicBezTo>
                  <a:cubicBezTo>
                    <a:pt x="1726" y="292"/>
                    <a:pt x="1726" y="292"/>
                    <a:pt x="1726" y="292"/>
                  </a:cubicBezTo>
                  <a:cubicBezTo>
                    <a:pt x="1726" y="292"/>
                    <a:pt x="1726" y="292"/>
                    <a:pt x="1726" y="292"/>
                  </a:cubicBezTo>
                  <a:cubicBezTo>
                    <a:pt x="1720" y="292"/>
                    <a:pt x="1720" y="286"/>
                    <a:pt x="1720" y="286"/>
                  </a:cubicBezTo>
                  <a:cubicBezTo>
                    <a:pt x="1720" y="286"/>
                    <a:pt x="1720" y="286"/>
                    <a:pt x="1720" y="286"/>
                  </a:cubicBezTo>
                  <a:cubicBezTo>
                    <a:pt x="1720" y="286"/>
                    <a:pt x="1720" y="286"/>
                    <a:pt x="1720" y="286"/>
                  </a:cubicBezTo>
                  <a:cubicBezTo>
                    <a:pt x="1720" y="286"/>
                    <a:pt x="1720" y="286"/>
                    <a:pt x="1720" y="286"/>
                  </a:cubicBezTo>
                  <a:cubicBezTo>
                    <a:pt x="1701" y="261"/>
                    <a:pt x="1689" y="235"/>
                    <a:pt x="1670" y="223"/>
                  </a:cubicBezTo>
                  <a:cubicBezTo>
                    <a:pt x="1657" y="204"/>
                    <a:pt x="1664" y="216"/>
                    <a:pt x="1645" y="191"/>
                  </a:cubicBezTo>
                  <a:cubicBezTo>
                    <a:pt x="1651" y="197"/>
                    <a:pt x="1657" y="204"/>
                    <a:pt x="1664" y="216"/>
                  </a:cubicBezTo>
                  <a:cubicBezTo>
                    <a:pt x="1664" y="216"/>
                    <a:pt x="1664" y="216"/>
                    <a:pt x="1664" y="216"/>
                  </a:cubicBezTo>
                  <a:cubicBezTo>
                    <a:pt x="1657" y="204"/>
                    <a:pt x="1645" y="191"/>
                    <a:pt x="1638" y="185"/>
                  </a:cubicBezTo>
                  <a:cubicBezTo>
                    <a:pt x="1638" y="185"/>
                    <a:pt x="1638" y="185"/>
                    <a:pt x="1632" y="178"/>
                  </a:cubicBezTo>
                  <a:cubicBezTo>
                    <a:pt x="1626" y="178"/>
                    <a:pt x="1626" y="178"/>
                    <a:pt x="1626" y="178"/>
                  </a:cubicBezTo>
                  <a:cubicBezTo>
                    <a:pt x="1620" y="172"/>
                    <a:pt x="1620" y="172"/>
                    <a:pt x="1626" y="172"/>
                  </a:cubicBezTo>
                  <a:cubicBezTo>
                    <a:pt x="1626" y="172"/>
                    <a:pt x="1626" y="172"/>
                    <a:pt x="1613" y="166"/>
                  </a:cubicBezTo>
                  <a:cubicBezTo>
                    <a:pt x="1613" y="166"/>
                    <a:pt x="1613" y="166"/>
                    <a:pt x="1601" y="153"/>
                  </a:cubicBezTo>
                  <a:cubicBezTo>
                    <a:pt x="1601" y="153"/>
                    <a:pt x="1601" y="153"/>
                    <a:pt x="1594" y="153"/>
                  </a:cubicBezTo>
                  <a:cubicBezTo>
                    <a:pt x="1601" y="153"/>
                    <a:pt x="1601" y="153"/>
                    <a:pt x="1607" y="159"/>
                  </a:cubicBezTo>
                  <a:cubicBezTo>
                    <a:pt x="1588" y="146"/>
                    <a:pt x="1601" y="159"/>
                    <a:pt x="1594" y="153"/>
                  </a:cubicBezTo>
                  <a:cubicBezTo>
                    <a:pt x="1588" y="146"/>
                    <a:pt x="1582" y="140"/>
                    <a:pt x="1576" y="140"/>
                  </a:cubicBezTo>
                  <a:cubicBezTo>
                    <a:pt x="1576" y="140"/>
                    <a:pt x="1576" y="140"/>
                    <a:pt x="1563" y="134"/>
                  </a:cubicBezTo>
                  <a:cubicBezTo>
                    <a:pt x="1538" y="121"/>
                    <a:pt x="1551" y="127"/>
                    <a:pt x="1538" y="121"/>
                  </a:cubicBezTo>
                  <a:cubicBezTo>
                    <a:pt x="1538" y="121"/>
                    <a:pt x="1538" y="121"/>
                    <a:pt x="1525" y="115"/>
                  </a:cubicBezTo>
                  <a:cubicBezTo>
                    <a:pt x="1525" y="115"/>
                    <a:pt x="1525" y="115"/>
                    <a:pt x="1532" y="115"/>
                  </a:cubicBezTo>
                  <a:cubicBezTo>
                    <a:pt x="1532" y="115"/>
                    <a:pt x="1532" y="115"/>
                    <a:pt x="1532" y="115"/>
                  </a:cubicBezTo>
                  <a:cubicBezTo>
                    <a:pt x="1532" y="115"/>
                    <a:pt x="1532" y="121"/>
                    <a:pt x="1538" y="121"/>
                  </a:cubicBezTo>
                  <a:cubicBezTo>
                    <a:pt x="1532" y="121"/>
                    <a:pt x="1532" y="121"/>
                    <a:pt x="1532" y="115"/>
                  </a:cubicBezTo>
                  <a:cubicBezTo>
                    <a:pt x="1532" y="115"/>
                    <a:pt x="1532" y="115"/>
                    <a:pt x="1532" y="115"/>
                  </a:cubicBezTo>
                  <a:cubicBezTo>
                    <a:pt x="1525" y="115"/>
                    <a:pt x="1525" y="115"/>
                    <a:pt x="1525" y="115"/>
                  </a:cubicBezTo>
                  <a:cubicBezTo>
                    <a:pt x="1525" y="115"/>
                    <a:pt x="1525" y="115"/>
                    <a:pt x="1525" y="115"/>
                  </a:cubicBezTo>
                  <a:cubicBezTo>
                    <a:pt x="1525" y="115"/>
                    <a:pt x="1525" y="115"/>
                    <a:pt x="1525" y="115"/>
                  </a:cubicBezTo>
                  <a:cubicBezTo>
                    <a:pt x="1551" y="127"/>
                    <a:pt x="1544" y="121"/>
                    <a:pt x="1551" y="127"/>
                  </a:cubicBezTo>
                  <a:cubicBezTo>
                    <a:pt x="1551" y="127"/>
                    <a:pt x="1551" y="127"/>
                    <a:pt x="1551" y="127"/>
                  </a:cubicBezTo>
                  <a:cubicBezTo>
                    <a:pt x="1551" y="127"/>
                    <a:pt x="1551" y="127"/>
                    <a:pt x="1557" y="134"/>
                  </a:cubicBezTo>
                  <a:cubicBezTo>
                    <a:pt x="1551" y="127"/>
                    <a:pt x="1551" y="127"/>
                    <a:pt x="1551" y="127"/>
                  </a:cubicBezTo>
                  <a:cubicBezTo>
                    <a:pt x="1551" y="127"/>
                    <a:pt x="1551" y="127"/>
                    <a:pt x="1551" y="127"/>
                  </a:cubicBezTo>
                  <a:cubicBezTo>
                    <a:pt x="1551" y="127"/>
                    <a:pt x="1551" y="127"/>
                    <a:pt x="1544" y="127"/>
                  </a:cubicBezTo>
                  <a:cubicBezTo>
                    <a:pt x="1544" y="127"/>
                    <a:pt x="1544" y="127"/>
                    <a:pt x="1507" y="102"/>
                  </a:cubicBezTo>
                  <a:cubicBezTo>
                    <a:pt x="1513" y="102"/>
                    <a:pt x="1519" y="115"/>
                    <a:pt x="1513" y="102"/>
                  </a:cubicBezTo>
                  <a:cubicBezTo>
                    <a:pt x="1513" y="102"/>
                    <a:pt x="1513" y="102"/>
                    <a:pt x="1519" y="102"/>
                  </a:cubicBezTo>
                  <a:cubicBezTo>
                    <a:pt x="1507" y="102"/>
                    <a:pt x="1500" y="96"/>
                    <a:pt x="1488" y="89"/>
                  </a:cubicBezTo>
                  <a:cubicBezTo>
                    <a:pt x="1494" y="89"/>
                    <a:pt x="1488" y="89"/>
                    <a:pt x="1507" y="96"/>
                  </a:cubicBezTo>
                  <a:cubicBezTo>
                    <a:pt x="1469" y="77"/>
                    <a:pt x="1419" y="64"/>
                    <a:pt x="1419" y="64"/>
                  </a:cubicBezTo>
                  <a:cubicBezTo>
                    <a:pt x="1406" y="58"/>
                    <a:pt x="1419" y="64"/>
                    <a:pt x="1400" y="58"/>
                  </a:cubicBezTo>
                  <a:cubicBezTo>
                    <a:pt x="1394" y="51"/>
                    <a:pt x="1387" y="51"/>
                    <a:pt x="1381" y="51"/>
                  </a:cubicBezTo>
                  <a:cubicBezTo>
                    <a:pt x="1337" y="39"/>
                    <a:pt x="1300" y="32"/>
                    <a:pt x="1281" y="32"/>
                  </a:cubicBezTo>
                  <a:cubicBezTo>
                    <a:pt x="1281" y="32"/>
                    <a:pt x="1281" y="32"/>
                    <a:pt x="1281" y="32"/>
                  </a:cubicBezTo>
                  <a:cubicBezTo>
                    <a:pt x="1300" y="32"/>
                    <a:pt x="1306" y="32"/>
                    <a:pt x="1337" y="45"/>
                  </a:cubicBezTo>
                  <a:cubicBezTo>
                    <a:pt x="1337" y="45"/>
                    <a:pt x="1337" y="45"/>
                    <a:pt x="1325" y="39"/>
                  </a:cubicBezTo>
                  <a:cubicBezTo>
                    <a:pt x="1293" y="32"/>
                    <a:pt x="1256" y="26"/>
                    <a:pt x="1218" y="20"/>
                  </a:cubicBezTo>
                  <a:cubicBezTo>
                    <a:pt x="1199" y="20"/>
                    <a:pt x="1174" y="20"/>
                    <a:pt x="1155" y="7"/>
                  </a:cubicBezTo>
                  <a:cubicBezTo>
                    <a:pt x="1105" y="7"/>
                    <a:pt x="1105" y="7"/>
                    <a:pt x="1136" y="20"/>
                  </a:cubicBezTo>
                  <a:cubicBezTo>
                    <a:pt x="1143" y="20"/>
                    <a:pt x="1143" y="20"/>
                    <a:pt x="1143" y="20"/>
                  </a:cubicBezTo>
                  <a:cubicBezTo>
                    <a:pt x="1055" y="7"/>
                    <a:pt x="961" y="7"/>
                    <a:pt x="860" y="20"/>
                  </a:cubicBezTo>
                  <a:cubicBezTo>
                    <a:pt x="867" y="20"/>
                    <a:pt x="835" y="26"/>
                    <a:pt x="823" y="26"/>
                  </a:cubicBezTo>
                  <a:cubicBezTo>
                    <a:pt x="867" y="26"/>
                    <a:pt x="904" y="20"/>
                    <a:pt x="979" y="20"/>
                  </a:cubicBezTo>
                  <a:cubicBezTo>
                    <a:pt x="1011" y="7"/>
                    <a:pt x="1011" y="20"/>
                    <a:pt x="1011" y="20"/>
                  </a:cubicBezTo>
                  <a:cubicBezTo>
                    <a:pt x="1023" y="20"/>
                    <a:pt x="1030" y="20"/>
                    <a:pt x="1042" y="20"/>
                  </a:cubicBezTo>
                  <a:cubicBezTo>
                    <a:pt x="936" y="20"/>
                    <a:pt x="829" y="26"/>
                    <a:pt x="722" y="45"/>
                  </a:cubicBezTo>
                  <a:cubicBezTo>
                    <a:pt x="728" y="45"/>
                    <a:pt x="741" y="45"/>
                    <a:pt x="754" y="39"/>
                  </a:cubicBezTo>
                  <a:cubicBezTo>
                    <a:pt x="735" y="45"/>
                    <a:pt x="716" y="45"/>
                    <a:pt x="666" y="58"/>
                  </a:cubicBezTo>
                  <a:cubicBezTo>
                    <a:pt x="666" y="58"/>
                    <a:pt x="666" y="58"/>
                    <a:pt x="659" y="58"/>
                  </a:cubicBezTo>
                  <a:cubicBezTo>
                    <a:pt x="659" y="58"/>
                    <a:pt x="659" y="58"/>
                    <a:pt x="653" y="58"/>
                  </a:cubicBezTo>
                  <a:cubicBezTo>
                    <a:pt x="659" y="58"/>
                    <a:pt x="659" y="58"/>
                    <a:pt x="653" y="64"/>
                  </a:cubicBezTo>
                  <a:cubicBezTo>
                    <a:pt x="647" y="64"/>
                    <a:pt x="647" y="64"/>
                    <a:pt x="647" y="64"/>
                  </a:cubicBezTo>
                  <a:cubicBezTo>
                    <a:pt x="647" y="64"/>
                    <a:pt x="647" y="64"/>
                    <a:pt x="647" y="64"/>
                  </a:cubicBezTo>
                  <a:cubicBezTo>
                    <a:pt x="647" y="64"/>
                    <a:pt x="647" y="64"/>
                    <a:pt x="653" y="64"/>
                  </a:cubicBezTo>
                  <a:cubicBezTo>
                    <a:pt x="647" y="64"/>
                    <a:pt x="647" y="64"/>
                    <a:pt x="647" y="64"/>
                  </a:cubicBezTo>
                  <a:cubicBezTo>
                    <a:pt x="647" y="64"/>
                    <a:pt x="647" y="64"/>
                    <a:pt x="659" y="64"/>
                  </a:cubicBezTo>
                  <a:cubicBezTo>
                    <a:pt x="659" y="64"/>
                    <a:pt x="659" y="64"/>
                    <a:pt x="666" y="64"/>
                  </a:cubicBezTo>
                  <a:cubicBezTo>
                    <a:pt x="685" y="58"/>
                    <a:pt x="672" y="58"/>
                    <a:pt x="697" y="58"/>
                  </a:cubicBezTo>
                  <a:cubicBezTo>
                    <a:pt x="697" y="51"/>
                    <a:pt x="697" y="51"/>
                    <a:pt x="697" y="51"/>
                  </a:cubicBezTo>
                  <a:cubicBezTo>
                    <a:pt x="697" y="58"/>
                    <a:pt x="691" y="58"/>
                    <a:pt x="691" y="58"/>
                  </a:cubicBezTo>
                  <a:cubicBezTo>
                    <a:pt x="691" y="58"/>
                    <a:pt x="691" y="58"/>
                    <a:pt x="691" y="58"/>
                  </a:cubicBezTo>
                  <a:cubicBezTo>
                    <a:pt x="691" y="58"/>
                    <a:pt x="685" y="58"/>
                    <a:pt x="672" y="58"/>
                  </a:cubicBezTo>
                  <a:cubicBezTo>
                    <a:pt x="666" y="58"/>
                    <a:pt x="666" y="58"/>
                    <a:pt x="659" y="58"/>
                  </a:cubicBezTo>
                  <a:cubicBezTo>
                    <a:pt x="691" y="51"/>
                    <a:pt x="722" y="45"/>
                    <a:pt x="754" y="39"/>
                  </a:cubicBezTo>
                  <a:cubicBezTo>
                    <a:pt x="754" y="39"/>
                    <a:pt x="754" y="39"/>
                    <a:pt x="754" y="45"/>
                  </a:cubicBezTo>
                  <a:cubicBezTo>
                    <a:pt x="754" y="39"/>
                    <a:pt x="760" y="39"/>
                    <a:pt x="760" y="39"/>
                  </a:cubicBezTo>
                  <a:cubicBezTo>
                    <a:pt x="760" y="39"/>
                    <a:pt x="760" y="39"/>
                    <a:pt x="754" y="39"/>
                  </a:cubicBezTo>
                  <a:cubicBezTo>
                    <a:pt x="766" y="39"/>
                    <a:pt x="766" y="39"/>
                    <a:pt x="766" y="39"/>
                  </a:cubicBezTo>
                  <a:cubicBezTo>
                    <a:pt x="766" y="39"/>
                    <a:pt x="766" y="39"/>
                    <a:pt x="766" y="39"/>
                  </a:cubicBezTo>
                  <a:cubicBezTo>
                    <a:pt x="772" y="39"/>
                    <a:pt x="779" y="39"/>
                    <a:pt x="791" y="39"/>
                  </a:cubicBezTo>
                  <a:cubicBezTo>
                    <a:pt x="779" y="39"/>
                    <a:pt x="779" y="39"/>
                    <a:pt x="779" y="39"/>
                  </a:cubicBezTo>
                  <a:cubicBezTo>
                    <a:pt x="816" y="32"/>
                    <a:pt x="848" y="32"/>
                    <a:pt x="873" y="26"/>
                  </a:cubicBezTo>
                  <a:cubicBezTo>
                    <a:pt x="873" y="26"/>
                    <a:pt x="873" y="26"/>
                    <a:pt x="873" y="26"/>
                  </a:cubicBezTo>
                  <a:cubicBezTo>
                    <a:pt x="873" y="26"/>
                    <a:pt x="873" y="26"/>
                    <a:pt x="879" y="26"/>
                  </a:cubicBezTo>
                  <a:cubicBezTo>
                    <a:pt x="892" y="26"/>
                    <a:pt x="904" y="26"/>
                    <a:pt x="917" y="26"/>
                  </a:cubicBezTo>
                  <a:cubicBezTo>
                    <a:pt x="923" y="26"/>
                    <a:pt x="923" y="26"/>
                    <a:pt x="923" y="26"/>
                  </a:cubicBezTo>
                  <a:cubicBezTo>
                    <a:pt x="923" y="26"/>
                    <a:pt x="923" y="26"/>
                    <a:pt x="917" y="26"/>
                  </a:cubicBezTo>
                  <a:cubicBezTo>
                    <a:pt x="904" y="26"/>
                    <a:pt x="892" y="26"/>
                    <a:pt x="879" y="26"/>
                  </a:cubicBezTo>
                  <a:cubicBezTo>
                    <a:pt x="885" y="26"/>
                    <a:pt x="885" y="26"/>
                    <a:pt x="892" y="26"/>
                  </a:cubicBezTo>
                  <a:cubicBezTo>
                    <a:pt x="892" y="26"/>
                    <a:pt x="892" y="26"/>
                    <a:pt x="885" y="26"/>
                  </a:cubicBezTo>
                  <a:cubicBezTo>
                    <a:pt x="892" y="26"/>
                    <a:pt x="904" y="26"/>
                    <a:pt x="910" y="26"/>
                  </a:cubicBezTo>
                  <a:cubicBezTo>
                    <a:pt x="904" y="26"/>
                    <a:pt x="917" y="26"/>
                    <a:pt x="929" y="26"/>
                  </a:cubicBezTo>
                  <a:cubicBezTo>
                    <a:pt x="910" y="26"/>
                    <a:pt x="885" y="26"/>
                    <a:pt x="867" y="32"/>
                  </a:cubicBezTo>
                  <a:cubicBezTo>
                    <a:pt x="867" y="32"/>
                    <a:pt x="867" y="32"/>
                    <a:pt x="867" y="32"/>
                  </a:cubicBezTo>
                  <a:cubicBezTo>
                    <a:pt x="841" y="32"/>
                    <a:pt x="804" y="39"/>
                    <a:pt x="760" y="45"/>
                  </a:cubicBezTo>
                  <a:cubicBezTo>
                    <a:pt x="816" y="39"/>
                    <a:pt x="860" y="32"/>
                    <a:pt x="917" y="26"/>
                  </a:cubicBezTo>
                  <a:cubicBezTo>
                    <a:pt x="942" y="26"/>
                    <a:pt x="936" y="26"/>
                    <a:pt x="936" y="26"/>
                  </a:cubicBezTo>
                  <a:cubicBezTo>
                    <a:pt x="936" y="26"/>
                    <a:pt x="936" y="26"/>
                    <a:pt x="954" y="26"/>
                  </a:cubicBezTo>
                  <a:cubicBezTo>
                    <a:pt x="986" y="26"/>
                    <a:pt x="986" y="26"/>
                    <a:pt x="1023" y="26"/>
                  </a:cubicBezTo>
                  <a:cubicBezTo>
                    <a:pt x="1023" y="26"/>
                    <a:pt x="1023" y="26"/>
                    <a:pt x="1023" y="20"/>
                  </a:cubicBezTo>
                  <a:cubicBezTo>
                    <a:pt x="998" y="20"/>
                    <a:pt x="979" y="26"/>
                    <a:pt x="961" y="26"/>
                  </a:cubicBezTo>
                  <a:cubicBezTo>
                    <a:pt x="1011" y="20"/>
                    <a:pt x="1023" y="20"/>
                    <a:pt x="1023" y="20"/>
                  </a:cubicBezTo>
                  <a:cubicBezTo>
                    <a:pt x="1036" y="20"/>
                    <a:pt x="1092" y="20"/>
                    <a:pt x="1155" y="26"/>
                  </a:cubicBezTo>
                  <a:cubicBezTo>
                    <a:pt x="1092" y="26"/>
                    <a:pt x="1118" y="26"/>
                    <a:pt x="1111" y="26"/>
                  </a:cubicBezTo>
                  <a:cubicBezTo>
                    <a:pt x="1136" y="32"/>
                    <a:pt x="1149" y="32"/>
                    <a:pt x="1155" y="32"/>
                  </a:cubicBezTo>
                  <a:cubicBezTo>
                    <a:pt x="1155" y="32"/>
                    <a:pt x="1155" y="32"/>
                    <a:pt x="1155" y="32"/>
                  </a:cubicBezTo>
                  <a:cubicBezTo>
                    <a:pt x="1155" y="32"/>
                    <a:pt x="1155" y="32"/>
                    <a:pt x="1155" y="32"/>
                  </a:cubicBezTo>
                  <a:cubicBezTo>
                    <a:pt x="1168" y="32"/>
                    <a:pt x="1174" y="32"/>
                    <a:pt x="1205" y="39"/>
                  </a:cubicBezTo>
                  <a:cubicBezTo>
                    <a:pt x="1243" y="45"/>
                    <a:pt x="1237" y="39"/>
                    <a:pt x="1243" y="39"/>
                  </a:cubicBezTo>
                  <a:cubicBezTo>
                    <a:pt x="1256" y="45"/>
                    <a:pt x="1262" y="45"/>
                    <a:pt x="1268" y="45"/>
                  </a:cubicBezTo>
                  <a:cubicBezTo>
                    <a:pt x="1268" y="45"/>
                    <a:pt x="1262" y="45"/>
                    <a:pt x="1256" y="45"/>
                  </a:cubicBezTo>
                  <a:cubicBezTo>
                    <a:pt x="1268" y="45"/>
                    <a:pt x="1268" y="45"/>
                    <a:pt x="1274" y="45"/>
                  </a:cubicBezTo>
                  <a:cubicBezTo>
                    <a:pt x="1281" y="45"/>
                    <a:pt x="1281" y="45"/>
                    <a:pt x="1287" y="51"/>
                  </a:cubicBezTo>
                  <a:cubicBezTo>
                    <a:pt x="1281" y="51"/>
                    <a:pt x="1256" y="45"/>
                    <a:pt x="1212" y="39"/>
                  </a:cubicBezTo>
                  <a:cubicBezTo>
                    <a:pt x="1199" y="39"/>
                    <a:pt x="1174" y="32"/>
                    <a:pt x="1161" y="32"/>
                  </a:cubicBezTo>
                  <a:cubicBezTo>
                    <a:pt x="1161" y="32"/>
                    <a:pt x="1161" y="32"/>
                    <a:pt x="1155" y="32"/>
                  </a:cubicBezTo>
                  <a:cubicBezTo>
                    <a:pt x="1118" y="32"/>
                    <a:pt x="1118" y="32"/>
                    <a:pt x="1130" y="32"/>
                  </a:cubicBezTo>
                  <a:cubicBezTo>
                    <a:pt x="1080" y="26"/>
                    <a:pt x="1055" y="26"/>
                    <a:pt x="1017" y="26"/>
                  </a:cubicBezTo>
                  <a:cubicBezTo>
                    <a:pt x="992" y="26"/>
                    <a:pt x="973" y="26"/>
                    <a:pt x="954" y="26"/>
                  </a:cubicBezTo>
                  <a:cubicBezTo>
                    <a:pt x="1061" y="26"/>
                    <a:pt x="1224" y="39"/>
                    <a:pt x="1300" y="58"/>
                  </a:cubicBezTo>
                  <a:cubicBezTo>
                    <a:pt x="1312" y="58"/>
                    <a:pt x="1306" y="58"/>
                    <a:pt x="1312" y="58"/>
                  </a:cubicBezTo>
                  <a:cubicBezTo>
                    <a:pt x="1419" y="83"/>
                    <a:pt x="1431" y="89"/>
                    <a:pt x="1482" y="115"/>
                  </a:cubicBezTo>
                  <a:cubicBezTo>
                    <a:pt x="1425" y="89"/>
                    <a:pt x="1350" y="64"/>
                    <a:pt x="1337" y="64"/>
                  </a:cubicBezTo>
                  <a:cubicBezTo>
                    <a:pt x="1312" y="58"/>
                    <a:pt x="1293" y="58"/>
                    <a:pt x="1274" y="51"/>
                  </a:cubicBezTo>
                  <a:cubicBezTo>
                    <a:pt x="1274" y="51"/>
                    <a:pt x="1274" y="51"/>
                    <a:pt x="1274" y="51"/>
                  </a:cubicBezTo>
                  <a:cubicBezTo>
                    <a:pt x="1130" y="26"/>
                    <a:pt x="1042" y="26"/>
                    <a:pt x="923" y="32"/>
                  </a:cubicBezTo>
                  <a:cubicBezTo>
                    <a:pt x="929" y="32"/>
                    <a:pt x="936" y="32"/>
                    <a:pt x="936" y="32"/>
                  </a:cubicBezTo>
                  <a:cubicBezTo>
                    <a:pt x="936" y="32"/>
                    <a:pt x="936" y="32"/>
                    <a:pt x="929" y="32"/>
                  </a:cubicBezTo>
                  <a:cubicBezTo>
                    <a:pt x="929" y="32"/>
                    <a:pt x="929" y="32"/>
                    <a:pt x="923" y="32"/>
                  </a:cubicBezTo>
                  <a:cubicBezTo>
                    <a:pt x="923" y="32"/>
                    <a:pt x="923" y="32"/>
                    <a:pt x="917" y="32"/>
                  </a:cubicBezTo>
                  <a:cubicBezTo>
                    <a:pt x="917" y="32"/>
                    <a:pt x="917" y="32"/>
                    <a:pt x="910" y="32"/>
                  </a:cubicBezTo>
                  <a:cubicBezTo>
                    <a:pt x="867" y="39"/>
                    <a:pt x="892" y="39"/>
                    <a:pt x="867" y="39"/>
                  </a:cubicBezTo>
                  <a:cubicBezTo>
                    <a:pt x="867" y="39"/>
                    <a:pt x="867" y="39"/>
                    <a:pt x="867" y="39"/>
                  </a:cubicBezTo>
                  <a:cubicBezTo>
                    <a:pt x="867" y="39"/>
                    <a:pt x="867" y="39"/>
                    <a:pt x="867" y="39"/>
                  </a:cubicBezTo>
                  <a:cubicBezTo>
                    <a:pt x="873" y="39"/>
                    <a:pt x="873" y="39"/>
                    <a:pt x="873" y="39"/>
                  </a:cubicBezTo>
                  <a:cubicBezTo>
                    <a:pt x="873" y="39"/>
                    <a:pt x="873" y="39"/>
                    <a:pt x="867" y="39"/>
                  </a:cubicBezTo>
                  <a:cubicBezTo>
                    <a:pt x="873" y="39"/>
                    <a:pt x="873" y="39"/>
                    <a:pt x="873" y="39"/>
                  </a:cubicBezTo>
                  <a:cubicBezTo>
                    <a:pt x="873" y="39"/>
                    <a:pt x="873" y="39"/>
                    <a:pt x="873" y="39"/>
                  </a:cubicBezTo>
                  <a:cubicBezTo>
                    <a:pt x="873" y="39"/>
                    <a:pt x="873" y="39"/>
                    <a:pt x="873" y="39"/>
                  </a:cubicBezTo>
                  <a:cubicBezTo>
                    <a:pt x="892" y="39"/>
                    <a:pt x="917" y="39"/>
                    <a:pt x="936" y="32"/>
                  </a:cubicBezTo>
                  <a:cubicBezTo>
                    <a:pt x="929" y="39"/>
                    <a:pt x="929" y="39"/>
                    <a:pt x="929" y="39"/>
                  </a:cubicBezTo>
                  <a:cubicBezTo>
                    <a:pt x="954" y="32"/>
                    <a:pt x="961" y="32"/>
                    <a:pt x="973" y="32"/>
                  </a:cubicBezTo>
                  <a:cubicBezTo>
                    <a:pt x="986" y="32"/>
                    <a:pt x="992" y="32"/>
                    <a:pt x="998" y="32"/>
                  </a:cubicBezTo>
                  <a:cubicBezTo>
                    <a:pt x="986" y="32"/>
                    <a:pt x="973" y="32"/>
                    <a:pt x="961" y="32"/>
                  </a:cubicBezTo>
                  <a:cubicBezTo>
                    <a:pt x="961" y="32"/>
                    <a:pt x="961" y="32"/>
                    <a:pt x="954" y="32"/>
                  </a:cubicBezTo>
                  <a:cubicBezTo>
                    <a:pt x="973" y="32"/>
                    <a:pt x="998" y="32"/>
                    <a:pt x="1023" y="32"/>
                  </a:cubicBezTo>
                  <a:cubicBezTo>
                    <a:pt x="1030" y="32"/>
                    <a:pt x="1030" y="32"/>
                    <a:pt x="1036" y="32"/>
                  </a:cubicBezTo>
                  <a:cubicBezTo>
                    <a:pt x="1061" y="32"/>
                    <a:pt x="1080" y="32"/>
                    <a:pt x="1118" y="39"/>
                  </a:cubicBezTo>
                  <a:cubicBezTo>
                    <a:pt x="1130" y="39"/>
                    <a:pt x="1130" y="39"/>
                    <a:pt x="1130" y="39"/>
                  </a:cubicBezTo>
                  <a:cubicBezTo>
                    <a:pt x="1130" y="39"/>
                    <a:pt x="1130" y="39"/>
                    <a:pt x="1136" y="39"/>
                  </a:cubicBezTo>
                  <a:cubicBezTo>
                    <a:pt x="1136" y="39"/>
                    <a:pt x="1136" y="39"/>
                    <a:pt x="1143" y="39"/>
                  </a:cubicBezTo>
                  <a:cubicBezTo>
                    <a:pt x="1149" y="39"/>
                    <a:pt x="1155" y="39"/>
                    <a:pt x="1155" y="39"/>
                  </a:cubicBezTo>
                  <a:cubicBezTo>
                    <a:pt x="1155" y="39"/>
                    <a:pt x="1155" y="39"/>
                    <a:pt x="1155" y="39"/>
                  </a:cubicBezTo>
                  <a:cubicBezTo>
                    <a:pt x="1174" y="45"/>
                    <a:pt x="1237" y="51"/>
                    <a:pt x="1262" y="51"/>
                  </a:cubicBezTo>
                  <a:cubicBezTo>
                    <a:pt x="1262" y="51"/>
                    <a:pt x="1262" y="51"/>
                    <a:pt x="1243" y="51"/>
                  </a:cubicBezTo>
                  <a:cubicBezTo>
                    <a:pt x="1293" y="58"/>
                    <a:pt x="1300" y="58"/>
                    <a:pt x="1306" y="64"/>
                  </a:cubicBezTo>
                  <a:cubicBezTo>
                    <a:pt x="1325" y="64"/>
                    <a:pt x="1350" y="70"/>
                    <a:pt x="1369" y="77"/>
                  </a:cubicBezTo>
                  <a:cubicBezTo>
                    <a:pt x="1369" y="77"/>
                    <a:pt x="1369" y="77"/>
                    <a:pt x="1375" y="77"/>
                  </a:cubicBezTo>
                  <a:cubicBezTo>
                    <a:pt x="1381" y="83"/>
                    <a:pt x="1387" y="83"/>
                    <a:pt x="1387" y="83"/>
                  </a:cubicBezTo>
                  <a:cubicBezTo>
                    <a:pt x="1387" y="83"/>
                    <a:pt x="1387" y="83"/>
                    <a:pt x="1387" y="83"/>
                  </a:cubicBezTo>
                  <a:cubicBezTo>
                    <a:pt x="1425" y="96"/>
                    <a:pt x="1469" y="115"/>
                    <a:pt x="1500" y="134"/>
                  </a:cubicBezTo>
                  <a:cubicBezTo>
                    <a:pt x="1494" y="127"/>
                    <a:pt x="1500" y="134"/>
                    <a:pt x="1507" y="134"/>
                  </a:cubicBezTo>
                  <a:cubicBezTo>
                    <a:pt x="1513" y="140"/>
                    <a:pt x="1519" y="140"/>
                    <a:pt x="1519" y="140"/>
                  </a:cubicBezTo>
                  <a:cubicBezTo>
                    <a:pt x="1544" y="159"/>
                    <a:pt x="1582" y="172"/>
                    <a:pt x="1594" y="191"/>
                  </a:cubicBezTo>
                  <a:cubicBezTo>
                    <a:pt x="1607" y="197"/>
                    <a:pt x="1620" y="204"/>
                    <a:pt x="1626" y="223"/>
                  </a:cubicBezTo>
                  <a:cubicBezTo>
                    <a:pt x="1620" y="216"/>
                    <a:pt x="1626" y="223"/>
                    <a:pt x="1626" y="223"/>
                  </a:cubicBezTo>
                  <a:cubicBezTo>
                    <a:pt x="1626" y="223"/>
                    <a:pt x="1626" y="223"/>
                    <a:pt x="1620" y="216"/>
                  </a:cubicBezTo>
                  <a:cubicBezTo>
                    <a:pt x="1620" y="216"/>
                    <a:pt x="1613" y="204"/>
                    <a:pt x="1607" y="197"/>
                  </a:cubicBezTo>
                  <a:cubicBezTo>
                    <a:pt x="1576" y="172"/>
                    <a:pt x="1532" y="153"/>
                    <a:pt x="1500" y="134"/>
                  </a:cubicBezTo>
                  <a:cubicBezTo>
                    <a:pt x="1519" y="146"/>
                    <a:pt x="1513" y="140"/>
                    <a:pt x="1513" y="140"/>
                  </a:cubicBezTo>
                  <a:cubicBezTo>
                    <a:pt x="1519" y="146"/>
                    <a:pt x="1532" y="153"/>
                    <a:pt x="1538" y="153"/>
                  </a:cubicBezTo>
                  <a:cubicBezTo>
                    <a:pt x="1532" y="153"/>
                    <a:pt x="1532" y="153"/>
                    <a:pt x="1525" y="146"/>
                  </a:cubicBezTo>
                  <a:cubicBezTo>
                    <a:pt x="1538" y="153"/>
                    <a:pt x="1538" y="153"/>
                    <a:pt x="1538" y="153"/>
                  </a:cubicBezTo>
                  <a:cubicBezTo>
                    <a:pt x="1538" y="153"/>
                    <a:pt x="1538" y="153"/>
                    <a:pt x="1563" y="172"/>
                  </a:cubicBezTo>
                  <a:cubicBezTo>
                    <a:pt x="1613" y="204"/>
                    <a:pt x="1626" y="229"/>
                    <a:pt x="1626" y="229"/>
                  </a:cubicBezTo>
                  <a:cubicBezTo>
                    <a:pt x="1626" y="229"/>
                    <a:pt x="1626" y="229"/>
                    <a:pt x="1632" y="229"/>
                  </a:cubicBezTo>
                  <a:cubicBezTo>
                    <a:pt x="1632" y="235"/>
                    <a:pt x="1638" y="235"/>
                    <a:pt x="1638" y="235"/>
                  </a:cubicBezTo>
                  <a:cubicBezTo>
                    <a:pt x="1638" y="235"/>
                    <a:pt x="1638" y="235"/>
                    <a:pt x="1638" y="235"/>
                  </a:cubicBezTo>
                  <a:cubicBezTo>
                    <a:pt x="1638" y="235"/>
                    <a:pt x="1638" y="235"/>
                    <a:pt x="1632" y="229"/>
                  </a:cubicBezTo>
                  <a:cubicBezTo>
                    <a:pt x="1632" y="235"/>
                    <a:pt x="1632" y="235"/>
                    <a:pt x="1638" y="235"/>
                  </a:cubicBezTo>
                  <a:cubicBezTo>
                    <a:pt x="1638" y="235"/>
                    <a:pt x="1638" y="235"/>
                    <a:pt x="1645" y="248"/>
                  </a:cubicBezTo>
                  <a:cubicBezTo>
                    <a:pt x="1645" y="242"/>
                    <a:pt x="1645" y="242"/>
                    <a:pt x="1645" y="242"/>
                  </a:cubicBezTo>
                  <a:cubicBezTo>
                    <a:pt x="1651" y="254"/>
                    <a:pt x="1664" y="261"/>
                    <a:pt x="1670" y="273"/>
                  </a:cubicBezTo>
                  <a:cubicBezTo>
                    <a:pt x="1682" y="280"/>
                    <a:pt x="1689" y="292"/>
                    <a:pt x="1695" y="305"/>
                  </a:cubicBezTo>
                  <a:cubicBezTo>
                    <a:pt x="1689" y="299"/>
                    <a:pt x="1689" y="292"/>
                    <a:pt x="1682" y="286"/>
                  </a:cubicBezTo>
                  <a:cubicBezTo>
                    <a:pt x="1689" y="286"/>
                    <a:pt x="1689" y="292"/>
                    <a:pt x="1689" y="292"/>
                  </a:cubicBezTo>
                  <a:cubicBezTo>
                    <a:pt x="1682" y="286"/>
                    <a:pt x="1682" y="286"/>
                    <a:pt x="1682" y="280"/>
                  </a:cubicBezTo>
                  <a:cubicBezTo>
                    <a:pt x="1682" y="286"/>
                    <a:pt x="1689" y="292"/>
                    <a:pt x="1689" y="299"/>
                  </a:cubicBezTo>
                  <a:cubicBezTo>
                    <a:pt x="1689" y="292"/>
                    <a:pt x="1689" y="292"/>
                    <a:pt x="1689" y="292"/>
                  </a:cubicBezTo>
                  <a:cubicBezTo>
                    <a:pt x="1689" y="292"/>
                    <a:pt x="1689" y="292"/>
                    <a:pt x="1689" y="299"/>
                  </a:cubicBezTo>
                  <a:cubicBezTo>
                    <a:pt x="1695" y="305"/>
                    <a:pt x="1701" y="318"/>
                    <a:pt x="1707" y="324"/>
                  </a:cubicBezTo>
                  <a:cubicBezTo>
                    <a:pt x="1707" y="324"/>
                    <a:pt x="1707" y="324"/>
                    <a:pt x="1707" y="324"/>
                  </a:cubicBezTo>
                  <a:cubicBezTo>
                    <a:pt x="1707" y="331"/>
                    <a:pt x="1707" y="331"/>
                    <a:pt x="1707" y="331"/>
                  </a:cubicBezTo>
                  <a:cubicBezTo>
                    <a:pt x="1707" y="331"/>
                    <a:pt x="1707" y="331"/>
                    <a:pt x="1707" y="331"/>
                  </a:cubicBezTo>
                  <a:cubicBezTo>
                    <a:pt x="1707" y="324"/>
                    <a:pt x="1707" y="324"/>
                    <a:pt x="1707" y="324"/>
                  </a:cubicBezTo>
                  <a:cubicBezTo>
                    <a:pt x="1707" y="331"/>
                    <a:pt x="1707" y="331"/>
                    <a:pt x="1707" y="331"/>
                  </a:cubicBezTo>
                  <a:cubicBezTo>
                    <a:pt x="1701" y="318"/>
                    <a:pt x="1701" y="318"/>
                    <a:pt x="1701" y="318"/>
                  </a:cubicBezTo>
                  <a:cubicBezTo>
                    <a:pt x="1701" y="324"/>
                    <a:pt x="1701" y="324"/>
                    <a:pt x="1707" y="331"/>
                  </a:cubicBezTo>
                  <a:cubicBezTo>
                    <a:pt x="1707" y="331"/>
                    <a:pt x="1707" y="331"/>
                    <a:pt x="1707" y="331"/>
                  </a:cubicBezTo>
                  <a:cubicBezTo>
                    <a:pt x="1707" y="331"/>
                    <a:pt x="1707" y="331"/>
                    <a:pt x="1707" y="331"/>
                  </a:cubicBezTo>
                  <a:cubicBezTo>
                    <a:pt x="1707" y="337"/>
                    <a:pt x="1707" y="337"/>
                    <a:pt x="1707" y="337"/>
                  </a:cubicBezTo>
                  <a:cubicBezTo>
                    <a:pt x="1714" y="343"/>
                    <a:pt x="1714" y="343"/>
                    <a:pt x="1714" y="343"/>
                  </a:cubicBezTo>
                  <a:cubicBezTo>
                    <a:pt x="1714" y="350"/>
                    <a:pt x="1720" y="356"/>
                    <a:pt x="1720" y="369"/>
                  </a:cubicBezTo>
                  <a:cubicBezTo>
                    <a:pt x="1720" y="362"/>
                    <a:pt x="1714" y="356"/>
                    <a:pt x="1714" y="350"/>
                  </a:cubicBezTo>
                  <a:cubicBezTo>
                    <a:pt x="1714" y="350"/>
                    <a:pt x="1714" y="350"/>
                    <a:pt x="1714" y="350"/>
                  </a:cubicBezTo>
                  <a:cubicBezTo>
                    <a:pt x="1714" y="350"/>
                    <a:pt x="1714" y="350"/>
                    <a:pt x="1714" y="350"/>
                  </a:cubicBezTo>
                  <a:cubicBezTo>
                    <a:pt x="1720" y="362"/>
                    <a:pt x="1720" y="369"/>
                    <a:pt x="1726" y="375"/>
                  </a:cubicBezTo>
                  <a:cubicBezTo>
                    <a:pt x="1726" y="375"/>
                    <a:pt x="1726" y="375"/>
                    <a:pt x="1720" y="375"/>
                  </a:cubicBezTo>
                  <a:cubicBezTo>
                    <a:pt x="1726" y="375"/>
                    <a:pt x="1726" y="381"/>
                    <a:pt x="1726" y="388"/>
                  </a:cubicBezTo>
                  <a:cubicBezTo>
                    <a:pt x="1733" y="394"/>
                    <a:pt x="1733" y="394"/>
                    <a:pt x="1733" y="394"/>
                  </a:cubicBezTo>
                  <a:cubicBezTo>
                    <a:pt x="1733" y="400"/>
                    <a:pt x="1733" y="407"/>
                    <a:pt x="1733" y="407"/>
                  </a:cubicBezTo>
                  <a:cubicBezTo>
                    <a:pt x="1733" y="400"/>
                    <a:pt x="1733" y="394"/>
                    <a:pt x="1726" y="388"/>
                  </a:cubicBezTo>
                  <a:cubicBezTo>
                    <a:pt x="1726" y="388"/>
                    <a:pt x="1739" y="426"/>
                    <a:pt x="1739" y="451"/>
                  </a:cubicBezTo>
                  <a:cubicBezTo>
                    <a:pt x="1739" y="451"/>
                    <a:pt x="1739" y="451"/>
                    <a:pt x="1733" y="426"/>
                  </a:cubicBezTo>
                  <a:cubicBezTo>
                    <a:pt x="1739" y="438"/>
                    <a:pt x="1739" y="451"/>
                    <a:pt x="1739" y="464"/>
                  </a:cubicBezTo>
                  <a:cubicBezTo>
                    <a:pt x="1739" y="483"/>
                    <a:pt x="1739" y="477"/>
                    <a:pt x="1739" y="483"/>
                  </a:cubicBezTo>
                  <a:cubicBezTo>
                    <a:pt x="1739" y="489"/>
                    <a:pt x="1739" y="496"/>
                    <a:pt x="1739" y="502"/>
                  </a:cubicBezTo>
                  <a:cubicBezTo>
                    <a:pt x="1739" y="502"/>
                    <a:pt x="1739" y="502"/>
                    <a:pt x="1739" y="502"/>
                  </a:cubicBezTo>
                  <a:cubicBezTo>
                    <a:pt x="1739" y="502"/>
                    <a:pt x="1739" y="502"/>
                    <a:pt x="1739" y="508"/>
                  </a:cubicBezTo>
                  <a:cubicBezTo>
                    <a:pt x="1739" y="515"/>
                    <a:pt x="1739" y="534"/>
                    <a:pt x="1739" y="540"/>
                  </a:cubicBezTo>
                  <a:cubicBezTo>
                    <a:pt x="1739" y="546"/>
                    <a:pt x="1739" y="546"/>
                    <a:pt x="1739" y="546"/>
                  </a:cubicBezTo>
                  <a:cubicBezTo>
                    <a:pt x="1739" y="553"/>
                    <a:pt x="1739" y="559"/>
                    <a:pt x="1739" y="572"/>
                  </a:cubicBezTo>
                  <a:cubicBezTo>
                    <a:pt x="1739" y="572"/>
                    <a:pt x="1733" y="623"/>
                    <a:pt x="1720" y="648"/>
                  </a:cubicBezTo>
                  <a:cubicBezTo>
                    <a:pt x="1720" y="654"/>
                    <a:pt x="1720" y="654"/>
                    <a:pt x="1720" y="661"/>
                  </a:cubicBezTo>
                  <a:cubicBezTo>
                    <a:pt x="1714" y="667"/>
                    <a:pt x="1714" y="680"/>
                    <a:pt x="1707" y="686"/>
                  </a:cubicBezTo>
                  <a:cubicBezTo>
                    <a:pt x="1714" y="680"/>
                    <a:pt x="1714" y="673"/>
                    <a:pt x="1720" y="667"/>
                  </a:cubicBezTo>
                  <a:cubicBezTo>
                    <a:pt x="1720" y="667"/>
                    <a:pt x="1720" y="667"/>
                    <a:pt x="1707" y="705"/>
                  </a:cubicBezTo>
                  <a:cubicBezTo>
                    <a:pt x="1701" y="718"/>
                    <a:pt x="1695" y="718"/>
                    <a:pt x="1695" y="718"/>
                  </a:cubicBezTo>
                  <a:cubicBezTo>
                    <a:pt x="1695" y="724"/>
                    <a:pt x="1689" y="730"/>
                    <a:pt x="1689" y="737"/>
                  </a:cubicBezTo>
                  <a:cubicBezTo>
                    <a:pt x="1689" y="737"/>
                    <a:pt x="1689" y="737"/>
                    <a:pt x="1689" y="737"/>
                  </a:cubicBezTo>
                  <a:cubicBezTo>
                    <a:pt x="1682" y="743"/>
                    <a:pt x="1682" y="750"/>
                    <a:pt x="1682" y="750"/>
                  </a:cubicBezTo>
                  <a:cubicBezTo>
                    <a:pt x="1670" y="750"/>
                    <a:pt x="1670" y="750"/>
                    <a:pt x="1670" y="750"/>
                  </a:cubicBezTo>
                  <a:cubicBezTo>
                    <a:pt x="1670" y="756"/>
                    <a:pt x="1670" y="756"/>
                    <a:pt x="1670" y="756"/>
                  </a:cubicBezTo>
                  <a:cubicBezTo>
                    <a:pt x="1670" y="750"/>
                    <a:pt x="1670" y="750"/>
                    <a:pt x="1670" y="750"/>
                  </a:cubicBezTo>
                  <a:cubicBezTo>
                    <a:pt x="1670" y="750"/>
                    <a:pt x="1670" y="750"/>
                    <a:pt x="1670" y="750"/>
                  </a:cubicBezTo>
                  <a:cubicBezTo>
                    <a:pt x="1682" y="750"/>
                    <a:pt x="1682" y="750"/>
                    <a:pt x="1682" y="750"/>
                  </a:cubicBezTo>
                  <a:cubicBezTo>
                    <a:pt x="1682" y="750"/>
                    <a:pt x="1682" y="750"/>
                    <a:pt x="1682" y="743"/>
                  </a:cubicBezTo>
                  <a:cubicBezTo>
                    <a:pt x="1682" y="743"/>
                    <a:pt x="1682" y="743"/>
                    <a:pt x="1682" y="743"/>
                  </a:cubicBezTo>
                  <a:cubicBezTo>
                    <a:pt x="1682" y="743"/>
                    <a:pt x="1682" y="743"/>
                    <a:pt x="1682" y="743"/>
                  </a:cubicBezTo>
                  <a:cubicBezTo>
                    <a:pt x="1682" y="743"/>
                    <a:pt x="1682" y="743"/>
                    <a:pt x="1682" y="743"/>
                  </a:cubicBezTo>
                  <a:cubicBezTo>
                    <a:pt x="1682" y="743"/>
                    <a:pt x="1682" y="743"/>
                    <a:pt x="1682" y="737"/>
                  </a:cubicBezTo>
                  <a:cubicBezTo>
                    <a:pt x="1682" y="750"/>
                    <a:pt x="1670" y="756"/>
                    <a:pt x="1664" y="762"/>
                  </a:cubicBezTo>
                  <a:cubicBezTo>
                    <a:pt x="1657" y="769"/>
                    <a:pt x="1651" y="775"/>
                    <a:pt x="1645" y="788"/>
                  </a:cubicBezTo>
                  <a:cubicBezTo>
                    <a:pt x="1645" y="788"/>
                    <a:pt x="1645" y="788"/>
                    <a:pt x="1645" y="788"/>
                  </a:cubicBezTo>
                  <a:cubicBezTo>
                    <a:pt x="1645" y="788"/>
                    <a:pt x="1638" y="794"/>
                    <a:pt x="1632" y="800"/>
                  </a:cubicBezTo>
                  <a:cubicBezTo>
                    <a:pt x="1632" y="807"/>
                    <a:pt x="1632" y="807"/>
                    <a:pt x="1632" y="807"/>
                  </a:cubicBezTo>
                  <a:cubicBezTo>
                    <a:pt x="1626" y="807"/>
                    <a:pt x="1626" y="807"/>
                    <a:pt x="1626" y="807"/>
                  </a:cubicBezTo>
                  <a:cubicBezTo>
                    <a:pt x="1632" y="807"/>
                    <a:pt x="1632" y="800"/>
                    <a:pt x="1632" y="800"/>
                  </a:cubicBezTo>
                  <a:cubicBezTo>
                    <a:pt x="1638" y="794"/>
                    <a:pt x="1638" y="788"/>
                    <a:pt x="1645" y="788"/>
                  </a:cubicBezTo>
                  <a:cubicBezTo>
                    <a:pt x="1645" y="788"/>
                    <a:pt x="1645" y="788"/>
                    <a:pt x="1645" y="788"/>
                  </a:cubicBezTo>
                  <a:cubicBezTo>
                    <a:pt x="1638" y="794"/>
                    <a:pt x="1638" y="794"/>
                    <a:pt x="1638" y="800"/>
                  </a:cubicBezTo>
                  <a:cubicBezTo>
                    <a:pt x="1632" y="800"/>
                    <a:pt x="1632" y="807"/>
                    <a:pt x="1626" y="807"/>
                  </a:cubicBezTo>
                  <a:cubicBezTo>
                    <a:pt x="1626" y="807"/>
                    <a:pt x="1626" y="807"/>
                    <a:pt x="1626" y="807"/>
                  </a:cubicBezTo>
                  <a:cubicBezTo>
                    <a:pt x="1632" y="807"/>
                    <a:pt x="1632" y="800"/>
                    <a:pt x="1638" y="800"/>
                  </a:cubicBezTo>
                  <a:cubicBezTo>
                    <a:pt x="1620" y="813"/>
                    <a:pt x="1607" y="832"/>
                    <a:pt x="1594" y="845"/>
                  </a:cubicBezTo>
                  <a:cubicBezTo>
                    <a:pt x="1601" y="838"/>
                    <a:pt x="1601" y="838"/>
                    <a:pt x="1601" y="838"/>
                  </a:cubicBezTo>
                  <a:cubicBezTo>
                    <a:pt x="1594" y="838"/>
                    <a:pt x="1594" y="845"/>
                    <a:pt x="1588" y="845"/>
                  </a:cubicBezTo>
                  <a:cubicBezTo>
                    <a:pt x="1594" y="845"/>
                    <a:pt x="1594" y="838"/>
                    <a:pt x="1594" y="838"/>
                  </a:cubicBezTo>
                  <a:cubicBezTo>
                    <a:pt x="1594" y="838"/>
                    <a:pt x="1594" y="838"/>
                    <a:pt x="1601" y="832"/>
                  </a:cubicBezTo>
                  <a:cubicBezTo>
                    <a:pt x="1607" y="832"/>
                    <a:pt x="1607" y="832"/>
                    <a:pt x="1607" y="832"/>
                  </a:cubicBezTo>
                  <a:cubicBezTo>
                    <a:pt x="1607" y="832"/>
                    <a:pt x="1601" y="832"/>
                    <a:pt x="1601" y="838"/>
                  </a:cubicBezTo>
                  <a:cubicBezTo>
                    <a:pt x="1601" y="832"/>
                    <a:pt x="1607" y="832"/>
                    <a:pt x="1607" y="832"/>
                  </a:cubicBezTo>
                  <a:cubicBezTo>
                    <a:pt x="1607" y="826"/>
                    <a:pt x="1607" y="826"/>
                    <a:pt x="1607" y="826"/>
                  </a:cubicBezTo>
                  <a:cubicBezTo>
                    <a:pt x="1607" y="826"/>
                    <a:pt x="1607" y="826"/>
                    <a:pt x="1607" y="826"/>
                  </a:cubicBezTo>
                  <a:cubicBezTo>
                    <a:pt x="1613" y="826"/>
                    <a:pt x="1613" y="826"/>
                    <a:pt x="1613" y="826"/>
                  </a:cubicBezTo>
                  <a:cubicBezTo>
                    <a:pt x="1613" y="826"/>
                    <a:pt x="1613" y="826"/>
                    <a:pt x="1607" y="826"/>
                  </a:cubicBezTo>
                  <a:cubicBezTo>
                    <a:pt x="1620" y="813"/>
                    <a:pt x="1620" y="813"/>
                    <a:pt x="1620" y="813"/>
                  </a:cubicBezTo>
                  <a:cubicBezTo>
                    <a:pt x="1626" y="807"/>
                    <a:pt x="1626" y="800"/>
                    <a:pt x="1620" y="813"/>
                  </a:cubicBezTo>
                  <a:cubicBezTo>
                    <a:pt x="1632" y="800"/>
                    <a:pt x="1638" y="788"/>
                    <a:pt x="1651" y="775"/>
                  </a:cubicBezTo>
                  <a:cubicBezTo>
                    <a:pt x="1620" y="807"/>
                    <a:pt x="1620" y="807"/>
                    <a:pt x="1576" y="857"/>
                  </a:cubicBezTo>
                  <a:cubicBezTo>
                    <a:pt x="1563" y="864"/>
                    <a:pt x="1563" y="864"/>
                    <a:pt x="1576" y="857"/>
                  </a:cubicBezTo>
                  <a:cubicBezTo>
                    <a:pt x="1563" y="864"/>
                    <a:pt x="1557" y="864"/>
                    <a:pt x="1557" y="870"/>
                  </a:cubicBezTo>
                  <a:cubicBezTo>
                    <a:pt x="1563" y="864"/>
                    <a:pt x="1576" y="857"/>
                    <a:pt x="1582" y="857"/>
                  </a:cubicBezTo>
                  <a:cubicBezTo>
                    <a:pt x="1576" y="857"/>
                    <a:pt x="1576" y="857"/>
                    <a:pt x="1576" y="857"/>
                  </a:cubicBezTo>
                  <a:cubicBezTo>
                    <a:pt x="1582" y="857"/>
                    <a:pt x="1582" y="857"/>
                    <a:pt x="1582" y="857"/>
                  </a:cubicBezTo>
                  <a:cubicBezTo>
                    <a:pt x="1582" y="857"/>
                    <a:pt x="1582" y="857"/>
                    <a:pt x="1582" y="857"/>
                  </a:cubicBezTo>
                  <a:cubicBezTo>
                    <a:pt x="1582" y="857"/>
                    <a:pt x="1582" y="857"/>
                    <a:pt x="1582" y="857"/>
                  </a:cubicBezTo>
                  <a:cubicBezTo>
                    <a:pt x="1576" y="864"/>
                    <a:pt x="1576" y="864"/>
                    <a:pt x="1576" y="864"/>
                  </a:cubicBezTo>
                  <a:cubicBezTo>
                    <a:pt x="1576" y="864"/>
                    <a:pt x="1576" y="864"/>
                    <a:pt x="1582" y="857"/>
                  </a:cubicBezTo>
                  <a:cubicBezTo>
                    <a:pt x="1576" y="864"/>
                    <a:pt x="1563" y="864"/>
                    <a:pt x="1563" y="870"/>
                  </a:cubicBezTo>
                  <a:cubicBezTo>
                    <a:pt x="1563" y="870"/>
                    <a:pt x="1563" y="870"/>
                    <a:pt x="1557" y="876"/>
                  </a:cubicBezTo>
                  <a:cubicBezTo>
                    <a:pt x="1551" y="876"/>
                    <a:pt x="1551" y="883"/>
                    <a:pt x="1532" y="889"/>
                  </a:cubicBezTo>
                  <a:cubicBezTo>
                    <a:pt x="1538" y="883"/>
                    <a:pt x="1544" y="883"/>
                    <a:pt x="1557" y="876"/>
                  </a:cubicBezTo>
                  <a:cubicBezTo>
                    <a:pt x="1563" y="870"/>
                    <a:pt x="1563" y="870"/>
                    <a:pt x="1576" y="864"/>
                  </a:cubicBezTo>
                  <a:cubicBezTo>
                    <a:pt x="1576" y="864"/>
                    <a:pt x="1544" y="883"/>
                    <a:pt x="1551" y="876"/>
                  </a:cubicBezTo>
                  <a:cubicBezTo>
                    <a:pt x="1525" y="896"/>
                    <a:pt x="1513" y="902"/>
                    <a:pt x="1494" y="921"/>
                  </a:cubicBezTo>
                  <a:cubicBezTo>
                    <a:pt x="1494" y="921"/>
                    <a:pt x="1494" y="921"/>
                    <a:pt x="1494" y="921"/>
                  </a:cubicBezTo>
                  <a:cubicBezTo>
                    <a:pt x="1494" y="921"/>
                    <a:pt x="1494" y="921"/>
                    <a:pt x="1494" y="921"/>
                  </a:cubicBezTo>
                  <a:cubicBezTo>
                    <a:pt x="1482" y="927"/>
                    <a:pt x="1475" y="934"/>
                    <a:pt x="1456" y="946"/>
                  </a:cubicBezTo>
                  <a:cubicBezTo>
                    <a:pt x="1444" y="946"/>
                    <a:pt x="1438" y="953"/>
                    <a:pt x="1431" y="953"/>
                  </a:cubicBezTo>
                  <a:cubicBezTo>
                    <a:pt x="1438" y="953"/>
                    <a:pt x="1444" y="953"/>
                    <a:pt x="1444" y="946"/>
                  </a:cubicBezTo>
                  <a:cubicBezTo>
                    <a:pt x="1444" y="946"/>
                    <a:pt x="1456" y="946"/>
                    <a:pt x="1463" y="946"/>
                  </a:cubicBezTo>
                  <a:cubicBezTo>
                    <a:pt x="1475" y="934"/>
                    <a:pt x="1488" y="927"/>
                    <a:pt x="1500" y="921"/>
                  </a:cubicBezTo>
                  <a:cubicBezTo>
                    <a:pt x="1507" y="908"/>
                    <a:pt x="1507" y="908"/>
                    <a:pt x="1507" y="908"/>
                  </a:cubicBezTo>
                  <a:cubicBezTo>
                    <a:pt x="1488" y="921"/>
                    <a:pt x="1488" y="921"/>
                    <a:pt x="1488" y="921"/>
                  </a:cubicBezTo>
                  <a:cubicBezTo>
                    <a:pt x="1494" y="921"/>
                    <a:pt x="1494" y="921"/>
                    <a:pt x="1494" y="921"/>
                  </a:cubicBezTo>
                  <a:cubicBezTo>
                    <a:pt x="1500" y="921"/>
                    <a:pt x="1507" y="908"/>
                    <a:pt x="1513" y="902"/>
                  </a:cubicBezTo>
                  <a:cubicBezTo>
                    <a:pt x="1513" y="902"/>
                    <a:pt x="1513" y="902"/>
                    <a:pt x="1513" y="908"/>
                  </a:cubicBezTo>
                  <a:cubicBezTo>
                    <a:pt x="1513" y="908"/>
                    <a:pt x="1513" y="908"/>
                    <a:pt x="1513" y="908"/>
                  </a:cubicBezTo>
                  <a:cubicBezTo>
                    <a:pt x="1513" y="908"/>
                    <a:pt x="1513" y="908"/>
                    <a:pt x="1507" y="908"/>
                  </a:cubicBezTo>
                  <a:cubicBezTo>
                    <a:pt x="1500" y="921"/>
                    <a:pt x="1494" y="927"/>
                    <a:pt x="1488" y="927"/>
                  </a:cubicBezTo>
                  <a:cubicBezTo>
                    <a:pt x="1482" y="927"/>
                    <a:pt x="1482" y="934"/>
                    <a:pt x="1475" y="934"/>
                  </a:cubicBezTo>
                  <a:cubicBezTo>
                    <a:pt x="1482" y="934"/>
                    <a:pt x="1482" y="934"/>
                    <a:pt x="1482" y="934"/>
                  </a:cubicBezTo>
                  <a:cubicBezTo>
                    <a:pt x="1475" y="934"/>
                    <a:pt x="1469" y="940"/>
                    <a:pt x="1463" y="946"/>
                  </a:cubicBezTo>
                  <a:cubicBezTo>
                    <a:pt x="1463" y="940"/>
                    <a:pt x="1463" y="940"/>
                    <a:pt x="1463" y="940"/>
                  </a:cubicBezTo>
                  <a:cubicBezTo>
                    <a:pt x="1463" y="940"/>
                    <a:pt x="1463" y="940"/>
                    <a:pt x="1463" y="946"/>
                  </a:cubicBezTo>
                  <a:cubicBezTo>
                    <a:pt x="1456" y="946"/>
                    <a:pt x="1456" y="946"/>
                    <a:pt x="1456" y="946"/>
                  </a:cubicBezTo>
                  <a:cubicBezTo>
                    <a:pt x="1438" y="953"/>
                    <a:pt x="1425" y="959"/>
                    <a:pt x="1412" y="965"/>
                  </a:cubicBezTo>
                  <a:cubicBezTo>
                    <a:pt x="1387" y="978"/>
                    <a:pt x="1369" y="991"/>
                    <a:pt x="1337" y="997"/>
                  </a:cubicBezTo>
                  <a:cubicBezTo>
                    <a:pt x="1318" y="1003"/>
                    <a:pt x="1300" y="1016"/>
                    <a:pt x="1287" y="1022"/>
                  </a:cubicBezTo>
                  <a:cubicBezTo>
                    <a:pt x="1293" y="1022"/>
                    <a:pt x="1300" y="1016"/>
                    <a:pt x="1318" y="1003"/>
                  </a:cubicBezTo>
                  <a:cubicBezTo>
                    <a:pt x="1312" y="1016"/>
                    <a:pt x="1306" y="1016"/>
                    <a:pt x="1300" y="1016"/>
                  </a:cubicBezTo>
                  <a:cubicBezTo>
                    <a:pt x="1274" y="1029"/>
                    <a:pt x="1268" y="1029"/>
                    <a:pt x="1243" y="1035"/>
                  </a:cubicBezTo>
                  <a:cubicBezTo>
                    <a:pt x="1243" y="1035"/>
                    <a:pt x="1243" y="1035"/>
                    <a:pt x="1243" y="1042"/>
                  </a:cubicBezTo>
                  <a:cubicBezTo>
                    <a:pt x="1262" y="1029"/>
                    <a:pt x="1287" y="1022"/>
                    <a:pt x="1274" y="1029"/>
                  </a:cubicBezTo>
                  <a:cubicBezTo>
                    <a:pt x="1274" y="1029"/>
                    <a:pt x="1274" y="1029"/>
                    <a:pt x="1274" y="1029"/>
                  </a:cubicBezTo>
                  <a:cubicBezTo>
                    <a:pt x="1268" y="1029"/>
                    <a:pt x="1268" y="1029"/>
                    <a:pt x="1268" y="1029"/>
                  </a:cubicBezTo>
                  <a:cubicBezTo>
                    <a:pt x="1262" y="1035"/>
                    <a:pt x="1262" y="1035"/>
                    <a:pt x="1262" y="1035"/>
                  </a:cubicBezTo>
                  <a:cubicBezTo>
                    <a:pt x="1243" y="1042"/>
                    <a:pt x="1218" y="1048"/>
                    <a:pt x="1205" y="1048"/>
                  </a:cubicBezTo>
                  <a:cubicBezTo>
                    <a:pt x="1205" y="1048"/>
                    <a:pt x="1212" y="1048"/>
                    <a:pt x="1218" y="1042"/>
                  </a:cubicBezTo>
                  <a:cubicBezTo>
                    <a:pt x="1218" y="1042"/>
                    <a:pt x="1218" y="1042"/>
                    <a:pt x="1205" y="1048"/>
                  </a:cubicBezTo>
                  <a:cubicBezTo>
                    <a:pt x="1205" y="1048"/>
                    <a:pt x="1205" y="1048"/>
                    <a:pt x="1224" y="1042"/>
                  </a:cubicBezTo>
                  <a:cubicBezTo>
                    <a:pt x="1224" y="1042"/>
                    <a:pt x="1224" y="1042"/>
                    <a:pt x="1224" y="1042"/>
                  </a:cubicBezTo>
                  <a:cubicBezTo>
                    <a:pt x="1212" y="1048"/>
                    <a:pt x="1218" y="1042"/>
                    <a:pt x="1205" y="1048"/>
                  </a:cubicBezTo>
                  <a:cubicBezTo>
                    <a:pt x="1237" y="1042"/>
                    <a:pt x="1268" y="1029"/>
                    <a:pt x="1300" y="1016"/>
                  </a:cubicBezTo>
                  <a:cubicBezTo>
                    <a:pt x="1281" y="1022"/>
                    <a:pt x="1281" y="1022"/>
                    <a:pt x="1281" y="1022"/>
                  </a:cubicBezTo>
                  <a:cubicBezTo>
                    <a:pt x="1287" y="1022"/>
                    <a:pt x="1300" y="1016"/>
                    <a:pt x="1306" y="1003"/>
                  </a:cubicBezTo>
                  <a:cubicBezTo>
                    <a:pt x="1312" y="1003"/>
                    <a:pt x="1312" y="1003"/>
                    <a:pt x="1312" y="1003"/>
                  </a:cubicBezTo>
                  <a:cubicBezTo>
                    <a:pt x="1312" y="1003"/>
                    <a:pt x="1312" y="1003"/>
                    <a:pt x="1312" y="1003"/>
                  </a:cubicBezTo>
                  <a:cubicBezTo>
                    <a:pt x="1318" y="1003"/>
                    <a:pt x="1318" y="1003"/>
                    <a:pt x="1318" y="1003"/>
                  </a:cubicBezTo>
                  <a:cubicBezTo>
                    <a:pt x="1312" y="1003"/>
                    <a:pt x="1312" y="1003"/>
                    <a:pt x="1312" y="1003"/>
                  </a:cubicBezTo>
                  <a:cubicBezTo>
                    <a:pt x="1318" y="1003"/>
                    <a:pt x="1318" y="1003"/>
                    <a:pt x="1325" y="1003"/>
                  </a:cubicBezTo>
                  <a:cubicBezTo>
                    <a:pt x="1369" y="984"/>
                    <a:pt x="1406" y="972"/>
                    <a:pt x="1419" y="959"/>
                  </a:cubicBezTo>
                  <a:cubicBezTo>
                    <a:pt x="1431" y="953"/>
                    <a:pt x="1438" y="946"/>
                    <a:pt x="1456" y="940"/>
                  </a:cubicBezTo>
                  <a:cubicBezTo>
                    <a:pt x="1469" y="934"/>
                    <a:pt x="1488" y="927"/>
                    <a:pt x="1494" y="921"/>
                  </a:cubicBezTo>
                  <a:cubicBezTo>
                    <a:pt x="1494" y="921"/>
                    <a:pt x="1494" y="921"/>
                    <a:pt x="1507" y="908"/>
                  </a:cubicBezTo>
                  <a:cubicBezTo>
                    <a:pt x="1507" y="908"/>
                    <a:pt x="1507" y="908"/>
                    <a:pt x="1507" y="908"/>
                  </a:cubicBezTo>
                  <a:cubicBezTo>
                    <a:pt x="1513" y="902"/>
                    <a:pt x="1513" y="902"/>
                    <a:pt x="1513" y="902"/>
                  </a:cubicBezTo>
                  <a:cubicBezTo>
                    <a:pt x="1513" y="902"/>
                    <a:pt x="1513" y="896"/>
                    <a:pt x="1525" y="896"/>
                  </a:cubicBezTo>
                  <a:cubicBezTo>
                    <a:pt x="1519" y="896"/>
                    <a:pt x="1519" y="896"/>
                    <a:pt x="1519" y="896"/>
                  </a:cubicBezTo>
                  <a:cubicBezTo>
                    <a:pt x="1519" y="896"/>
                    <a:pt x="1519" y="896"/>
                    <a:pt x="1513" y="902"/>
                  </a:cubicBezTo>
                  <a:cubicBezTo>
                    <a:pt x="1519" y="896"/>
                    <a:pt x="1519" y="896"/>
                    <a:pt x="1525" y="889"/>
                  </a:cubicBezTo>
                  <a:cubicBezTo>
                    <a:pt x="1513" y="902"/>
                    <a:pt x="1494" y="908"/>
                    <a:pt x="1482" y="927"/>
                  </a:cubicBezTo>
                  <a:cubicBezTo>
                    <a:pt x="1488" y="921"/>
                    <a:pt x="1482" y="927"/>
                    <a:pt x="1482" y="927"/>
                  </a:cubicBezTo>
                  <a:cubicBezTo>
                    <a:pt x="1482" y="927"/>
                    <a:pt x="1482" y="927"/>
                    <a:pt x="1469" y="934"/>
                  </a:cubicBezTo>
                  <a:cubicBezTo>
                    <a:pt x="1425" y="959"/>
                    <a:pt x="1400" y="965"/>
                    <a:pt x="1362" y="984"/>
                  </a:cubicBezTo>
                  <a:cubicBezTo>
                    <a:pt x="1337" y="991"/>
                    <a:pt x="1425" y="953"/>
                    <a:pt x="1350" y="991"/>
                  </a:cubicBezTo>
                  <a:cubicBezTo>
                    <a:pt x="1369" y="978"/>
                    <a:pt x="1375" y="978"/>
                    <a:pt x="1406" y="965"/>
                  </a:cubicBezTo>
                  <a:cubicBezTo>
                    <a:pt x="1406" y="965"/>
                    <a:pt x="1406" y="965"/>
                    <a:pt x="1419" y="959"/>
                  </a:cubicBezTo>
                  <a:cubicBezTo>
                    <a:pt x="1406" y="965"/>
                    <a:pt x="1387" y="972"/>
                    <a:pt x="1375" y="972"/>
                  </a:cubicBezTo>
                  <a:cubicBezTo>
                    <a:pt x="1369" y="978"/>
                    <a:pt x="1369" y="978"/>
                    <a:pt x="1362" y="984"/>
                  </a:cubicBezTo>
                  <a:cubicBezTo>
                    <a:pt x="1350" y="984"/>
                    <a:pt x="1331" y="991"/>
                    <a:pt x="1318" y="997"/>
                  </a:cubicBezTo>
                  <a:cubicBezTo>
                    <a:pt x="1312" y="997"/>
                    <a:pt x="1306" y="1003"/>
                    <a:pt x="1306" y="1003"/>
                  </a:cubicBezTo>
                  <a:cubicBezTo>
                    <a:pt x="1300" y="1003"/>
                    <a:pt x="1300" y="1003"/>
                    <a:pt x="1293" y="1003"/>
                  </a:cubicBezTo>
                  <a:cubicBezTo>
                    <a:pt x="1293" y="1003"/>
                    <a:pt x="1293" y="1003"/>
                    <a:pt x="1300" y="1003"/>
                  </a:cubicBezTo>
                  <a:cubicBezTo>
                    <a:pt x="1306" y="1003"/>
                    <a:pt x="1312" y="997"/>
                    <a:pt x="1312" y="997"/>
                  </a:cubicBezTo>
                  <a:cubicBezTo>
                    <a:pt x="1306" y="1003"/>
                    <a:pt x="1293" y="1003"/>
                    <a:pt x="1281" y="1016"/>
                  </a:cubicBezTo>
                  <a:cubicBezTo>
                    <a:pt x="1256" y="1022"/>
                    <a:pt x="1256" y="1022"/>
                    <a:pt x="1256" y="1022"/>
                  </a:cubicBezTo>
                  <a:cubicBezTo>
                    <a:pt x="1262" y="1022"/>
                    <a:pt x="1262" y="1022"/>
                    <a:pt x="1262" y="1022"/>
                  </a:cubicBezTo>
                  <a:cubicBezTo>
                    <a:pt x="1281" y="1016"/>
                    <a:pt x="1281" y="1016"/>
                    <a:pt x="1281" y="1016"/>
                  </a:cubicBezTo>
                  <a:cubicBezTo>
                    <a:pt x="1268" y="1022"/>
                    <a:pt x="1249" y="1029"/>
                    <a:pt x="1237" y="1029"/>
                  </a:cubicBezTo>
                  <a:cubicBezTo>
                    <a:pt x="1237" y="1029"/>
                    <a:pt x="1237" y="1029"/>
                    <a:pt x="1249" y="1029"/>
                  </a:cubicBezTo>
                  <a:cubicBezTo>
                    <a:pt x="1199" y="1042"/>
                    <a:pt x="1143" y="1061"/>
                    <a:pt x="1111" y="1061"/>
                  </a:cubicBezTo>
                  <a:cubicBezTo>
                    <a:pt x="1111" y="1061"/>
                    <a:pt x="1111" y="1061"/>
                    <a:pt x="1080" y="1067"/>
                  </a:cubicBezTo>
                  <a:cubicBezTo>
                    <a:pt x="1080" y="1067"/>
                    <a:pt x="1080" y="1067"/>
                    <a:pt x="1080" y="1067"/>
                  </a:cubicBezTo>
                  <a:cubicBezTo>
                    <a:pt x="1080" y="1073"/>
                    <a:pt x="1080" y="1073"/>
                    <a:pt x="1074" y="1073"/>
                  </a:cubicBezTo>
                  <a:cubicBezTo>
                    <a:pt x="1074" y="1073"/>
                    <a:pt x="1074" y="1073"/>
                    <a:pt x="1074" y="1073"/>
                  </a:cubicBezTo>
                  <a:cubicBezTo>
                    <a:pt x="1074" y="1073"/>
                    <a:pt x="1074" y="1073"/>
                    <a:pt x="1074" y="1073"/>
                  </a:cubicBezTo>
                  <a:cubicBezTo>
                    <a:pt x="1061" y="1073"/>
                    <a:pt x="1061" y="1073"/>
                    <a:pt x="1061" y="1073"/>
                  </a:cubicBezTo>
                  <a:cubicBezTo>
                    <a:pt x="1048" y="1080"/>
                    <a:pt x="1030" y="1080"/>
                    <a:pt x="1017" y="1080"/>
                  </a:cubicBezTo>
                  <a:cubicBezTo>
                    <a:pt x="1017" y="1080"/>
                    <a:pt x="1017" y="1080"/>
                    <a:pt x="1030" y="1080"/>
                  </a:cubicBezTo>
                  <a:cubicBezTo>
                    <a:pt x="1036" y="1080"/>
                    <a:pt x="1036" y="1080"/>
                    <a:pt x="1036" y="1080"/>
                  </a:cubicBezTo>
                  <a:cubicBezTo>
                    <a:pt x="1030" y="1080"/>
                    <a:pt x="1030" y="1080"/>
                    <a:pt x="1030" y="1080"/>
                  </a:cubicBezTo>
                  <a:cubicBezTo>
                    <a:pt x="1036" y="1080"/>
                    <a:pt x="1036" y="1080"/>
                    <a:pt x="1036" y="1080"/>
                  </a:cubicBezTo>
                  <a:cubicBezTo>
                    <a:pt x="1036" y="1080"/>
                    <a:pt x="1036" y="1080"/>
                    <a:pt x="1036" y="1080"/>
                  </a:cubicBezTo>
                  <a:cubicBezTo>
                    <a:pt x="1030" y="1080"/>
                    <a:pt x="1030" y="1080"/>
                    <a:pt x="1023" y="1080"/>
                  </a:cubicBezTo>
                  <a:cubicBezTo>
                    <a:pt x="1017" y="1086"/>
                    <a:pt x="1011" y="1086"/>
                    <a:pt x="998" y="1086"/>
                  </a:cubicBezTo>
                  <a:cubicBezTo>
                    <a:pt x="992" y="1086"/>
                    <a:pt x="986" y="1086"/>
                    <a:pt x="986" y="1092"/>
                  </a:cubicBezTo>
                  <a:cubicBezTo>
                    <a:pt x="954" y="1092"/>
                    <a:pt x="948" y="1092"/>
                    <a:pt x="942" y="1092"/>
                  </a:cubicBezTo>
                  <a:cubicBezTo>
                    <a:pt x="948" y="1092"/>
                    <a:pt x="948" y="1092"/>
                    <a:pt x="954" y="1092"/>
                  </a:cubicBezTo>
                  <a:cubicBezTo>
                    <a:pt x="954" y="1092"/>
                    <a:pt x="954" y="1092"/>
                    <a:pt x="967" y="1092"/>
                  </a:cubicBezTo>
                  <a:cubicBezTo>
                    <a:pt x="954" y="1092"/>
                    <a:pt x="948" y="1092"/>
                    <a:pt x="936" y="1099"/>
                  </a:cubicBezTo>
                  <a:cubicBezTo>
                    <a:pt x="923" y="1099"/>
                    <a:pt x="910" y="1099"/>
                    <a:pt x="892" y="1105"/>
                  </a:cubicBezTo>
                  <a:cubicBezTo>
                    <a:pt x="892" y="1105"/>
                    <a:pt x="892" y="1105"/>
                    <a:pt x="885" y="1105"/>
                  </a:cubicBezTo>
                  <a:cubicBezTo>
                    <a:pt x="885" y="1105"/>
                    <a:pt x="885" y="1105"/>
                    <a:pt x="879" y="1105"/>
                  </a:cubicBezTo>
                  <a:cubicBezTo>
                    <a:pt x="873" y="1105"/>
                    <a:pt x="867" y="1105"/>
                    <a:pt x="860" y="1105"/>
                  </a:cubicBezTo>
                  <a:cubicBezTo>
                    <a:pt x="873" y="1105"/>
                    <a:pt x="860" y="1105"/>
                    <a:pt x="873" y="1105"/>
                  </a:cubicBezTo>
                  <a:cubicBezTo>
                    <a:pt x="910" y="1099"/>
                    <a:pt x="923" y="1099"/>
                    <a:pt x="936" y="1099"/>
                  </a:cubicBezTo>
                  <a:cubicBezTo>
                    <a:pt x="954" y="1092"/>
                    <a:pt x="979" y="1092"/>
                    <a:pt x="998" y="1086"/>
                  </a:cubicBezTo>
                  <a:cubicBezTo>
                    <a:pt x="998" y="1086"/>
                    <a:pt x="998" y="1086"/>
                    <a:pt x="998" y="1086"/>
                  </a:cubicBezTo>
                  <a:cubicBezTo>
                    <a:pt x="954" y="1092"/>
                    <a:pt x="879" y="1105"/>
                    <a:pt x="829" y="1105"/>
                  </a:cubicBezTo>
                  <a:cubicBezTo>
                    <a:pt x="823" y="1105"/>
                    <a:pt x="823" y="1105"/>
                    <a:pt x="823" y="1105"/>
                  </a:cubicBezTo>
                  <a:cubicBezTo>
                    <a:pt x="823" y="1105"/>
                    <a:pt x="823" y="1105"/>
                    <a:pt x="823" y="1105"/>
                  </a:cubicBezTo>
                  <a:cubicBezTo>
                    <a:pt x="791" y="1111"/>
                    <a:pt x="766" y="1111"/>
                    <a:pt x="760" y="1111"/>
                  </a:cubicBezTo>
                  <a:cubicBezTo>
                    <a:pt x="728" y="1111"/>
                    <a:pt x="747" y="1111"/>
                    <a:pt x="760" y="1111"/>
                  </a:cubicBezTo>
                  <a:cubicBezTo>
                    <a:pt x="760" y="1111"/>
                    <a:pt x="760" y="1111"/>
                    <a:pt x="741" y="1111"/>
                  </a:cubicBezTo>
                  <a:cubicBezTo>
                    <a:pt x="728" y="1111"/>
                    <a:pt x="666" y="1124"/>
                    <a:pt x="628" y="1111"/>
                  </a:cubicBezTo>
                  <a:cubicBezTo>
                    <a:pt x="628" y="1111"/>
                    <a:pt x="628" y="1111"/>
                    <a:pt x="609" y="1111"/>
                  </a:cubicBezTo>
                  <a:cubicBezTo>
                    <a:pt x="653" y="1124"/>
                    <a:pt x="603" y="1124"/>
                    <a:pt x="653" y="1124"/>
                  </a:cubicBezTo>
                  <a:cubicBezTo>
                    <a:pt x="672" y="1124"/>
                    <a:pt x="697" y="1124"/>
                    <a:pt x="722" y="1124"/>
                  </a:cubicBezTo>
                  <a:cubicBezTo>
                    <a:pt x="710" y="1124"/>
                    <a:pt x="697" y="1124"/>
                    <a:pt x="691" y="1124"/>
                  </a:cubicBezTo>
                  <a:cubicBezTo>
                    <a:pt x="659" y="1124"/>
                    <a:pt x="641" y="1124"/>
                    <a:pt x="622" y="1124"/>
                  </a:cubicBezTo>
                  <a:cubicBezTo>
                    <a:pt x="615" y="1124"/>
                    <a:pt x="615" y="1124"/>
                    <a:pt x="603" y="1124"/>
                  </a:cubicBezTo>
                  <a:cubicBezTo>
                    <a:pt x="597" y="1124"/>
                    <a:pt x="590" y="1124"/>
                    <a:pt x="584" y="1124"/>
                  </a:cubicBezTo>
                  <a:cubicBezTo>
                    <a:pt x="603" y="1124"/>
                    <a:pt x="597" y="1124"/>
                    <a:pt x="615" y="1124"/>
                  </a:cubicBezTo>
                  <a:cubicBezTo>
                    <a:pt x="609" y="1124"/>
                    <a:pt x="603" y="1124"/>
                    <a:pt x="590" y="1124"/>
                  </a:cubicBezTo>
                  <a:cubicBezTo>
                    <a:pt x="641" y="1130"/>
                    <a:pt x="691" y="1130"/>
                    <a:pt x="741" y="1130"/>
                  </a:cubicBezTo>
                  <a:cubicBezTo>
                    <a:pt x="735" y="1130"/>
                    <a:pt x="735" y="1130"/>
                    <a:pt x="728" y="1130"/>
                  </a:cubicBezTo>
                  <a:cubicBezTo>
                    <a:pt x="735" y="1130"/>
                    <a:pt x="735" y="1130"/>
                    <a:pt x="735" y="1130"/>
                  </a:cubicBezTo>
                  <a:cubicBezTo>
                    <a:pt x="728" y="1130"/>
                    <a:pt x="728" y="1130"/>
                    <a:pt x="722" y="1130"/>
                  </a:cubicBezTo>
                  <a:cubicBezTo>
                    <a:pt x="747" y="1124"/>
                    <a:pt x="741" y="1124"/>
                    <a:pt x="760" y="1124"/>
                  </a:cubicBezTo>
                  <a:cubicBezTo>
                    <a:pt x="760" y="1124"/>
                    <a:pt x="760" y="1124"/>
                    <a:pt x="754" y="1124"/>
                  </a:cubicBezTo>
                  <a:cubicBezTo>
                    <a:pt x="766" y="1124"/>
                    <a:pt x="779" y="1124"/>
                    <a:pt x="797" y="1124"/>
                  </a:cubicBezTo>
                  <a:cubicBezTo>
                    <a:pt x="797" y="1124"/>
                    <a:pt x="797" y="1124"/>
                    <a:pt x="797" y="1124"/>
                  </a:cubicBezTo>
                  <a:cubicBezTo>
                    <a:pt x="810" y="1124"/>
                    <a:pt x="816" y="1124"/>
                    <a:pt x="829" y="1111"/>
                  </a:cubicBezTo>
                  <a:cubicBezTo>
                    <a:pt x="829" y="1111"/>
                    <a:pt x="829" y="1111"/>
                    <a:pt x="829" y="1111"/>
                  </a:cubicBezTo>
                  <a:cubicBezTo>
                    <a:pt x="829" y="1111"/>
                    <a:pt x="829" y="1111"/>
                    <a:pt x="829" y="1111"/>
                  </a:cubicBezTo>
                  <a:cubicBezTo>
                    <a:pt x="879" y="1111"/>
                    <a:pt x="942" y="1105"/>
                    <a:pt x="992" y="1092"/>
                  </a:cubicBezTo>
                  <a:cubicBezTo>
                    <a:pt x="998" y="1092"/>
                    <a:pt x="998" y="1092"/>
                    <a:pt x="998" y="1092"/>
                  </a:cubicBezTo>
                  <a:cubicBezTo>
                    <a:pt x="992" y="1092"/>
                    <a:pt x="992" y="1092"/>
                    <a:pt x="992" y="1092"/>
                  </a:cubicBezTo>
                  <a:cubicBezTo>
                    <a:pt x="1023" y="1086"/>
                    <a:pt x="1042" y="1086"/>
                    <a:pt x="1067" y="1080"/>
                  </a:cubicBezTo>
                  <a:cubicBezTo>
                    <a:pt x="1055" y="1080"/>
                    <a:pt x="1055" y="1080"/>
                    <a:pt x="1055" y="1080"/>
                  </a:cubicBezTo>
                  <a:cubicBezTo>
                    <a:pt x="1061" y="1080"/>
                    <a:pt x="1061" y="1080"/>
                    <a:pt x="1061" y="1080"/>
                  </a:cubicBezTo>
                  <a:cubicBezTo>
                    <a:pt x="1067" y="1080"/>
                    <a:pt x="1067" y="1080"/>
                    <a:pt x="1067" y="1080"/>
                  </a:cubicBezTo>
                  <a:cubicBezTo>
                    <a:pt x="1080" y="1073"/>
                    <a:pt x="1099" y="1073"/>
                    <a:pt x="1111" y="1067"/>
                  </a:cubicBezTo>
                  <a:cubicBezTo>
                    <a:pt x="1111" y="1067"/>
                    <a:pt x="1111" y="1067"/>
                    <a:pt x="1111" y="1067"/>
                  </a:cubicBezTo>
                  <a:cubicBezTo>
                    <a:pt x="1111" y="1067"/>
                    <a:pt x="1111" y="1067"/>
                    <a:pt x="1111" y="1067"/>
                  </a:cubicBezTo>
                  <a:cubicBezTo>
                    <a:pt x="1136" y="1067"/>
                    <a:pt x="1149" y="1061"/>
                    <a:pt x="1161" y="1061"/>
                  </a:cubicBezTo>
                  <a:cubicBezTo>
                    <a:pt x="1174" y="1054"/>
                    <a:pt x="1187" y="1054"/>
                    <a:pt x="1205" y="1048"/>
                  </a:cubicBezTo>
                  <a:cubicBezTo>
                    <a:pt x="1205" y="1048"/>
                    <a:pt x="1205" y="1048"/>
                    <a:pt x="1174" y="1054"/>
                  </a:cubicBezTo>
                  <a:cubicBezTo>
                    <a:pt x="1174" y="1054"/>
                    <a:pt x="1174" y="1054"/>
                    <a:pt x="1180" y="1054"/>
                  </a:cubicBezTo>
                  <a:cubicBezTo>
                    <a:pt x="1174" y="1054"/>
                    <a:pt x="1168" y="1061"/>
                    <a:pt x="1161" y="1061"/>
                  </a:cubicBezTo>
                  <a:cubicBezTo>
                    <a:pt x="1161" y="1061"/>
                    <a:pt x="1161" y="1061"/>
                    <a:pt x="1130" y="1067"/>
                  </a:cubicBezTo>
                  <a:cubicBezTo>
                    <a:pt x="1130" y="1067"/>
                    <a:pt x="1130" y="1067"/>
                    <a:pt x="1092" y="1073"/>
                  </a:cubicBezTo>
                  <a:cubicBezTo>
                    <a:pt x="1092" y="1073"/>
                    <a:pt x="1092" y="1073"/>
                    <a:pt x="1099" y="1073"/>
                  </a:cubicBezTo>
                  <a:cubicBezTo>
                    <a:pt x="1074" y="1080"/>
                    <a:pt x="1030" y="1092"/>
                    <a:pt x="1030" y="1092"/>
                  </a:cubicBezTo>
                  <a:cubicBezTo>
                    <a:pt x="1030" y="1092"/>
                    <a:pt x="1030" y="1092"/>
                    <a:pt x="1023" y="1092"/>
                  </a:cubicBezTo>
                  <a:cubicBezTo>
                    <a:pt x="998" y="1092"/>
                    <a:pt x="998" y="1092"/>
                    <a:pt x="998" y="1092"/>
                  </a:cubicBezTo>
                  <a:cubicBezTo>
                    <a:pt x="998" y="1092"/>
                    <a:pt x="998" y="1092"/>
                    <a:pt x="998" y="1092"/>
                  </a:cubicBezTo>
                  <a:cubicBezTo>
                    <a:pt x="986" y="1099"/>
                    <a:pt x="979" y="1099"/>
                    <a:pt x="967" y="1099"/>
                  </a:cubicBezTo>
                  <a:cubicBezTo>
                    <a:pt x="948" y="1099"/>
                    <a:pt x="917" y="1105"/>
                    <a:pt x="879" y="1111"/>
                  </a:cubicBezTo>
                  <a:cubicBezTo>
                    <a:pt x="873" y="1111"/>
                    <a:pt x="873" y="1111"/>
                    <a:pt x="873" y="1111"/>
                  </a:cubicBezTo>
                  <a:cubicBezTo>
                    <a:pt x="879" y="1111"/>
                    <a:pt x="879" y="1111"/>
                    <a:pt x="879" y="1111"/>
                  </a:cubicBezTo>
                  <a:cubicBezTo>
                    <a:pt x="867" y="1111"/>
                    <a:pt x="854" y="1111"/>
                    <a:pt x="841" y="1111"/>
                  </a:cubicBezTo>
                  <a:cubicBezTo>
                    <a:pt x="841" y="1111"/>
                    <a:pt x="841" y="1124"/>
                    <a:pt x="835" y="1124"/>
                  </a:cubicBezTo>
                  <a:cubicBezTo>
                    <a:pt x="835" y="1124"/>
                    <a:pt x="835" y="1124"/>
                    <a:pt x="829" y="1124"/>
                  </a:cubicBezTo>
                  <a:cubicBezTo>
                    <a:pt x="829" y="1124"/>
                    <a:pt x="823" y="1124"/>
                    <a:pt x="816" y="1124"/>
                  </a:cubicBezTo>
                  <a:cubicBezTo>
                    <a:pt x="804" y="1124"/>
                    <a:pt x="804" y="1124"/>
                    <a:pt x="804" y="1124"/>
                  </a:cubicBezTo>
                  <a:cubicBezTo>
                    <a:pt x="797" y="1124"/>
                    <a:pt x="797" y="1124"/>
                    <a:pt x="797" y="1124"/>
                  </a:cubicBezTo>
                  <a:cubicBezTo>
                    <a:pt x="791" y="1124"/>
                    <a:pt x="791" y="1124"/>
                    <a:pt x="791" y="1124"/>
                  </a:cubicBezTo>
                  <a:cubicBezTo>
                    <a:pt x="791" y="1124"/>
                    <a:pt x="791" y="1124"/>
                    <a:pt x="791" y="1124"/>
                  </a:cubicBezTo>
                  <a:cubicBezTo>
                    <a:pt x="754" y="1130"/>
                    <a:pt x="722" y="1130"/>
                    <a:pt x="691" y="1130"/>
                  </a:cubicBezTo>
                  <a:cubicBezTo>
                    <a:pt x="672" y="1130"/>
                    <a:pt x="672" y="1130"/>
                    <a:pt x="653" y="1130"/>
                  </a:cubicBezTo>
                  <a:cubicBezTo>
                    <a:pt x="609" y="1130"/>
                    <a:pt x="584" y="1130"/>
                    <a:pt x="565" y="1130"/>
                  </a:cubicBezTo>
                  <a:cubicBezTo>
                    <a:pt x="565" y="1130"/>
                    <a:pt x="565" y="1130"/>
                    <a:pt x="565" y="1130"/>
                  </a:cubicBezTo>
                  <a:cubicBezTo>
                    <a:pt x="540" y="1124"/>
                    <a:pt x="528" y="1124"/>
                    <a:pt x="509" y="1124"/>
                  </a:cubicBezTo>
                  <a:cubicBezTo>
                    <a:pt x="484" y="1111"/>
                    <a:pt x="465" y="1111"/>
                    <a:pt x="440" y="1105"/>
                  </a:cubicBezTo>
                  <a:cubicBezTo>
                    <a:pt x="408" y="1105"/>
                    <a:pt x="371" y="1092"/>
                    <a:pt x="333" y="1086"/>
                  </a:cubicBezTo>
                  <a:cubicBezTo>
                    <a:pt x="333" y="1086"/>
                    <a:pt x="333" y="1086"/>
                    <a:pt x="346" y="1086"/>
                  </a:cubicBezTo>
                  <a:cubicBezTo>
                    <a:pt x="333" y="1086"/>
                    <a:pt x="327" y="1086"/>
                    <a:pt x="321" y="1086"/>
                  </a:cubicBezTo>
                  <a:cubicBezTo>
                    <a:pt x="308" y="1080"/>
                    <a:pt x="289" y="1073"/>
                    <a:pt x="270" y="1067"/>
                  </a:cubicBezTo>
                  <a:cubicBezTo>
                    <a:pt x="270" y="1067"/>
                    <a:pt x="270" y="1067"/>
                    <a:pt x="270" y="1067"/>
                  </a:cubicBezTo>
                  <a:cubicBezTo>
                    <a:pt x="258" y="1061"/>
                    <a:pt x="245" y="1061"/>
                    <a:pt x="226" y="1054"/>
                  </a:cubicBezTo>
                  <a:cubicBezTo>
                    <a:pt x="226" y="1048"/>
                    <a:pt x="214" y="1048"/>
                    <a:pt x="214" y="1048"/>
                  </a:cubicBezTo>
                  <a:cubicBezTo>
                    <a:pt x="333" y="1099"/>
                    <a:pt x="465" y="1111"/>
                    <a:pt x="521" y="1124"/>
                  </a:cubicBezTo>
                  <a:cubicBezTo>
                    <a:pt x="553" y="1124"/>
                    <a:pt x="528" y="1124"/>
                    <a:pt x="572" y="1124"/>
                  </a:cubicBezTo>
                  <a:cubicBezTo>
                    <a:pt x="565" y="1124"/>
                    <a:pt x="528" y="1124"/>
                    <a:pt x="496" y="1111"/>
                  </a:cubicBezTo>
                  <a:cubicBezTo>
                    <a:pt x="496" y="1111"/>
                    <a:pt x="503" y="1111"/>
                    <a:pt x="509" y="1111"/>
                  </a:cubicBezTo>
                  <a:cubicBezTo>
                    <a:pt x="446" y="1105"/>
                    <a:pt x="402" y="1099"/>
                    <a:pt x="364" y="1086"/>
                  </a:cubicBezTo>
                  <a:cubicBezTo>
                    <a:pt x="364" y="1086"/>
                    <a:pt x="364" y="1086"/>
                    <a:pt x="364" y="1086"/>
                  </a:cubicBezTo>
                  <a:cubicBezTo>
                    <a:pt x="358" y="1086"/>
                    <a:pt x="358" y="1086"/>
                    <a:pt x="358" y="1086"/>
                  </a:cubicBezTo>
                  <a:cubicBezTo>
                    <a:pt x="333" y="1080"/>
                    <a:pt x="314" y="1080"/>
                    <a:pt x="295" y="1073"/>
                  </a:cubicBezTo>
                  <a:cubicBezTo>
                    <a:pt x="295" y="1067"/>
                    <a:pt x="302" y="1073"/>
                    <a:pt x="251" y="1054"/>
                  </a:cubicBezTo>
                  <a:cubicBezTo>
                    <a:pt x="251" y="1054"/>
                    <a:pt x="251" y="1054"/>
                    <a:pt x="270" y="1061"/>
                  </a:cubicBezTo>
                  <a:cubicBezTo>
                    <a:pt x="251" y="1054"/>
                    <a:pt x="226" y="1048"/>
                    <a:pt x="208" y="1035"/>
                  </a:cubicBezTo>
                  <a:cubicBezTo>
                    <a:pt x="208" y="1035"/>
                    <a:pt x="208" y="1035"/>
                    <a:pt x="201" y="1035"/>
                  </a:cubicBezTo>
                  <a:cubicBezTo>
                    <a:pt x="189" y="1029"/>
                    <a:pt x="189" y="1029"/>
                    <a:pt x="189" y="1029"/>
                  </a:cubicBezTo>
                  <a:cubicBezTo>
                    <a:pt x="189" y="1029"/>
                    <a:pt x="189" y="1029"/>
                    <a:pt x="189" y="1022"/>
                  </a:cubicBezTo>
                  <a:cubicBezTo>
                    <a:pt x="189" y="1022"/>
                    <a:pt x="189" y="1022"/>
                    <a:pt x="189" y="1022"/>
                  </a:cubicBezTo>
                  <a:cubicBezTo>
                    <a:pt x="189" y="1022"/>
                    <a:pt x="189" y="1022"/>
                    <a:pt x="189" y="1022"/>
                  </a:cubicBezTo>
                  <a:cubicBezTo>
                    <a:pt x="189" y="1022"/>
                    <a:pt x="189" y="1022"/>
                    <a:pt x="189" y="1022"/>
                  </a:cubicBezTo>
                  <a:cubicBezTo>
                    <a:pt x="189" y="1022"/>
                    <a:pt x="189" y="1022"/>
                    <a:pt x="182" y="1022"/>
                  </a:cubicBezTo>
                  <a:cubicBezTo>
                    <a:pt x="182" y="1022"/>
                    <a:pt x="182" y="1022"/>
                    <a:pt x="182" y="1022"/>
                  </a:cubicBezTo>
                  <a:cubicBezTo>
                    <a:pt x="176" y="1016"/>
                    <a:pt x="176" y="1016"/>
                    <a:pt x="176" y="1016"/>
                  </a:cubicBezTo>
                  <a:cubicBezTo>
                    <a:pt x="176" y="1016"/>
                    <a:pt x="176" y="1022"/>
                    <a:pt x="182" y="1022"/>
                  </a:cubicBezTo>
                  <a:cubicBezTo>
                    <a:pt x="176" y="1016"/>
                    <a:pt x="170" y="1016"/>
                    <a:pt x="164" y="1003"/>
                  </a:cubicBezTo>
                  <a:cubicBezTo>
                    <a:pt x="164" y="1003"/>
                    <a:pt x="170" y="1016"/>
                    <a:pt x="176" y="1016"/>
                  </a:cubicBezTo>
                  <a:cubicBezTo>
                    <a:pt x="170" y="1016"/>
                    <a:pt x="157" y="997"/>
                    <a:pt x="151" y="991"/>
                  </a:cubicBezTo>
                  <a:cubicBezTo>
                    <a:pt x="107" y="965"/>
                    <a:pt x="95" y="953"/>
                    <a:pt x="95" y="946"/>
                  </a:cubicBezTo>
                  <a:cubicBezTo>
                    <a:pt x="76" y="921"/>
                    <a:pt x="51" y="876"/>
                    <a:pt x="51" y="826"/>
                  </a:cubicBezTo>
                  <a:cubicBezTo>
                    <a:pt x="51" y="876"/>
                    <a:pt x="76" y="934"/>
                    <a:pt x="120" y="972"/>
                  </a:cubicBezTo>
                  <a:cubicBezTo>
                    <a:pt x="107" y="965"/>
                    <a:pt x="107" y="965"/>
                    <a:pt x="107" y="965"/>
                  </a:cubicBezTo>
                  <a:cubicBezTo>
                    <a:pt x="107" y="972"/>
                    <a:pt x="120" y="972"/>
                    <a:pt x="120" y="972"/>
                  </a:cubicBezTo>
                  <a:cubicBezTo>
                    <a:pt x="126" y="978"/>
                    <a:pt x="126" y="978"/>
                    <a:pt x="132" y="984"/>
                  </a:cubicBezTo>
                  <a:cubicBezTo>
                    <a:pt x="132" y="984"/>
                    <a:pt x="132" y="984"/>
                    <a:pt x="139" y="984"/>
                  </a:cubicBezTo>
                  <a:cubicBezTo>
                    <a:pt x="139" y="984"/>
                    <a:pt x="139" y="984"/>
                    <a:pt x="132" y="984"/>
                  </a:cubicBezTo>
                  <a:cubicBezTo>
                    <a:pt x="132" y="984"/>
                    <a:pt x="132" y="984"/>
                    <a:pt x="132" y="984"/>
                  </a:cubicBezTo>
                  <a:cubicBezTo>
                    <a:pt x="132" y="984"/>
                    <a:pt x="132" y="984"/>
                    <a:pt x="132" y="984"/>
                  </a:cubicBezTo>
                  <a:cubicBezTo>
                    <a:pt x="132" y="984"/>
                    <a:pt x="132" y="984"/>
                    <a:pt x="132" y="984"/>
                  </a:cubicBezTo>
                  <a:cubicBezTo>
                    <a:pt x="126" y="984"/>
                    <a:pt x="126" y="978"/>
                    <a:pt x="120" y="972"/>
                  </a:cubicBezTo>
                  <a:cubicBezTo>
                    <a:pt x="107" y="965"/>
                    <a:pt x="101" y="959"/>
                    <a:pt x="88" y="946"/>
                  </a:cubicBezTo>
                  <a:cubicBezTo>
                    <a:pt x="95" y="953"/>
                    <a:pt x="95" y="959"/>
                    <a:pt x="101" y="965"/>
                  </a:cubicBezTo>
                  <a:cubicBezTo>
                    <a:pt x="95" y="953"/>
                    <a:pt x="82" y="946"/>
                    <a:pt x="82" y="940"/>
                  </a:cubicBezTo>
                  <a:cubicBezTo>
                    <a:pt x="82" y="940"/>
                    <a:pt x="82" y="940"/>
                    <a:pt x="82" y="934"/>
                  </a:cubicBezTo>
                  <a:cubicBezTo>
                    <a:pt x="82" y="934"/>
                    <a:pt x="82" y="934"/>
                    <a:pt x="76" y="934"/>
                  </a:cubicBezTo>
                  <a:cubicBezTo>
                    <a:pt x="76" y="927"/>
                    <a:pt x="76" y="927"/>
                    <a:pt x="76" y="927"/>
                  </a:cubicBezTo>
                  <a:cubicBezTo>
                    <a:pt x="76" y="934"/>
                    <a:pt x="82" y="934"/>
                    <a:pt x="82" y="940"/>
                  </a:cubicBezTo>
                  <a:cubicBezTo>
                    <a:pt x="76" y="927"/>
                    <a:pt x="76" y="927"/>
                    <a:pt x="76" y="927"/>
                  </a:cubicBezTo>
                  <a:cubicBezTo>
                    <a:pt x="76" y="927"/>
                    <a:pt x="76" y="927"/>
                    <a:pt x="76" y="927"/>
                  </a:cubicBezTo>
                  <a:cubicBezTo>
                    <a:pt x="76" y="927"/>
                    <a:pt x="76" y="927"/>
                    <a:pt x="76" y="927"/>
                  </a:cubicBezTo>
                  <a:cubicBezTo>
                    <a:pt x="76" y="927"/>
                    <a:pt x="76" y="921"/>
                    <a:pt x="70" y="908"/>
                  </a:cubicBezTo>
                  <a:cubicBezTo>
                    <a:pt x="63" y="908"/>
                    <a:pt x="63" y="902"/>
                    <a:pt x="63" y="896"/>
                  </a:cubicBezTo>
                  <a:cubicBezTo>
                    <a:pt x="63" y="896"/>
                    <a:pt x="63" y="896"/>
                    <a:pt x="63" y="896"/>
                  </a:cubicBezTo>
                  <a:cubicBezTo>
                    <a:pt x="63" y="902"/>
                    <a:pt x="63" y="902"/>
                    <a:pt x="70" y="921"/>
                  </a:cubicBezTo>
                  <a:cubicBezTo>
                    <a:pt x="70" y="908"/>
                    <a:pt x="70" y="908"/>
                    <a:pt x="70" y="908"/>
                  </a:cubicBezTo>
                  <a:cubicBezTo>
                    <a:pt x="44" y="851"/>
                    <a:pt x="44" y="832"/>
                    <a:pt x="51" y="781"/>
                  </a:cubicBezTo>
                  <a:cubicBezTo>
                    <a:pt x="51" y="756"/>
                    <a:pt x="82" y="673"/>
                    <a:pt x="145" y="604"/>
                  </a:cubicBezTo>
                  <a:cubicBezTo>
                    <a:pt x="157" y="584"/>
                    <a:pt x="176" y="565"/>
                    <a:pt x="195" y="553"/>
                  </a:cubicBezTo>
                  <a:cubicBezTo>
                    <a:pt x="195" y="553"/>
                    <a:pt x="195" y="553"/>
                    <a:pt x="195" y="553"/>
                  </a:cubicBezTo>
                  <a:cubicBezTo>
                    <a:pt x="195" y="553"/>
                    <a:pt x="195" y="553"/>
                    <a:pt x="195" y="553"/>
                  </a:cubicBezTo>
                  <a:cubicBezTo>
                    <a:pt x="214" y="534"/>
                    <a:pt x="239" y="508"/>
                    <a:pt x="258" y="496"/>
                  </a:cubicBezTo>
                  <a:cubicBezTo>
                    <a:pt x="251" y="502"/>
                    <a:pt x="245" y="508"/>
                    <a:pt x="239" y="515"/>
                  </a:cubicBezTo>
                  <a:cubicBezTo>
                    <a:pt x="239" y="515"/>
                    <a:pt x="239" y="515"/>
                    <a:pt x="226" y="527"/>
                  </a:cubicBezTo>
                  <a:cubicBezTo>
                    <a:pt x="239" y="508"/>
                    <a:pt x="251" y="502"/>
                    <a:pt x="251" y="502"/>
                  </a:cubicBezTo>
                  <a:cubicBezTo>
                    <a:pt x="226" y="515"/>
                    <a:pt x="226" y="515"/>
                    <a:pt x="214" y="534"/>
                  </a:cubicBezTo>
                  <a:cubicBezTo>
                    <a:pt x="258" y="489"/>
                    <a:pt x="295" y="464"/>
                    <a:pt x="321" y="451"/>
                  </a:cubicBezTo>
                  <a:cubicBezTo>
                    <a:pt x="346" y="438"/>
                    <a:pt x="364" y="426"/>
                    <a:pt x="383" y="419"/>
                  </a:cubicBezTo>
                  <a:cubicBezTo>
                    <a:pt x="377" y="419"/>
                    <a:pt x="377" y="419"/>
                    <a:pt x="371" y="419"/>
                  </a:cubicBezTo>
                  <a:cubicBezTo>
                    <a:pt x="377" y="419"/>
                    <a:pt x="371" y="419"/>
                    <a:pt x="383" y="419"/>
                  </a:cubicBezTo>
                  <a:cubicBezTo>
                    <a:pt x="383" y="419"/>
                    <a:pt x="383" y="419"/>
                    <a:pt x="402" y="400"/>
                  </a:cubicBezTo>
                  <a:cubicBezTo>
                    <a:pt x="396" y="400"/>
                    <a:pt x="396" y="400"/>
                    <a:pt x="396" y="407"/>
                  </a:cubicBezTo>
                  <a:cubicBezTo>
                    <a:pt x="377" y="419"/>
                    <a:pt x="371" y="426"/>
                    <a:pt x="346" y="438"/>
                  </a:cubicBezTo>
                  <a:cubicBezTo>
                    <a:pt x="346" y="438"/>
                    <a:pt x="346" y="438"/>
                    <a:pt x="321" y="451"/>
                  </a:cubicBezTo>
                  <a:cubicBezTo>
                    <a:pt x="333" y="445"/>
                    <a:pt x="352" y="438"/>
                    <a:pt x="358" y="432"/>
                  </a:cubicBezTo>
                  <a:cubicBezTo>
                    <a:pt x="358" y="432"/>
                    <a:pt x="358" y="432"/>
                    <a:pt x="352" y="438"/>
                  </a:cubicBezTo>
                  <a:cubicBezTo>
                    <a:pt x="358" y="432"/>
                    <a:pt x="364" y="432"/>
                    <a:pt x="364" y="426"/>
                  </a:cubicBezTo>
                  <a:cubicBezTo>
                    <a:pt x="371" y="426"/>
                    <a:pt x="371" y="426"/>
                    <a:pt x="377" y="426"/>
                  </a:cubicBezTo>
                  <a:cubicBezTo>
                    <a:pt x="371" y="426"/>
                    <a:pt x="371" y="426"/>
                    <a:pt x="371" y="426"/>
                  </a:cubicBezTo>
                  <a:cubicBezTo>
                    <a:pt x="383" y="419"/>
                    <a:pt x="396" y="407"/>
                    <a:pt x="408" y="400"/>
                  </a:cubicBezTo>
                  <a:cubicBezTo>
                    <a:pt x="402" y="400"/>
                    <a:pt x="402" y="400"/>
                    <a:pt x="402" y="400"/>
                  </a:cubicBezTo>
                  <a:cubicBezTo>
                    <a:pt x="415" y="400"/>
                    <a:pt x="408" y="400"/>
                    <a:pt x="408" y="400"/>
                  </a:cubicBezTo>
                  <a:cubicBezTo>
                    <a:pt x="421" y="394"/>
                    <a:pt x="433" y="388"/>
                    <a:pt x="440" y="381"/>
                  </a:cubicBezTo>
                  <a:cubicBezTo>
                    <a:pt x="446" y="375"/>
                    <a:pt x="465" y="375"/>
                    <a:pt x="471" y="369"/>
                  </a:cubicBezTo>
                  <a:cubicBezTo>
                    <a:pt x="465" y="375"/>
                    <a:pt x="465" y="375"/>
                    <a:pt x="465" y="375"/>
                  </a:cubicBezTo>
                  <a:cubicBezTo>
                    <a:pt x="484" y="362"/>
                    <a:pt x="484" y="362"/>
                    <a:pt x="484" y="362"/>
                  </a:cubicBezTo>
                  <a:cubicBezTo>
                    <a:pt x="477" y="369"/>
                    <a:pt x="477" y="369"/>
                    <a:pt x="477" y="369"/>
                  </a:cubicBezTo>
                  <a:cubicBezTo>
                    <a:pt x="471" y="369"/>
                    <a:pt x="471" y="369"/>
                    <a:pt x="471" y="369"/>
                  </a:cubicBezTo>
                  <a:cubicBezTo>
                    <a:pt x="471" y="369"/>
                    <a:pt x="471" y="369"/>
                    <a:pt x="465" y="375"/>
                  </a:cubicBezTo>
                  <a:cubicBezTo>
                    <a:pt x="459" y="375"/>
                    <a:pt x="421" y="388"/>
                    <a:pt x="402" y="400"/>
                  </a:cubicBezTo>
                  <a:cubicBezTo>
                    <a:pt x="402" y="400"/>
                    <a:pt x="402" y="400"/>
                    <a:pt x="402" y="400"/>
                  </a:cubicBezTo>
                  <a:cubicBezTo>
                    <a:pt x="402" y="400"/>
                    <a:pt x="402" y="400"/>
                    <a:pt x="408" y="400"/>
                  </a:cubicBezTo>
                  <a:cubicBezTo>
                    <a:pt x="421" y="388"/>
                    <a:pt x="465" y="369"/>
                    <a:pt x="503" y="356"/>
                  </a:cubicBezTo>
                  <a:cubicBezTo>
                    <a:pt x="496" y="356"/>
                    <a:pt x="496" y="356"/>
                    <a:pt x="496" y="356"/>
                  </a:cubicBezTo>
                  <a:cubicBezTo>
                    <a:pt x="490" y="362"/>
                    <a:pt x="484" y="362"/>
                    <a:pt x="477" y="369"/>
                  </a:cubicBezTo>
                  <a:cubicBezTo>
                    <a:pt x="490" y="362"/>
                    <a:pt x="509" y="350"/>
                    <a:pt x="534" y="343"/>
                  </a:cubicBezTo>
                  <a:cubicBezTo>
                    <a:pt x="534" y="343"/>
                    <a:pt x="534" y="343"/>
                    <a:pt x="540" y="343"/>
                  </a:cubicBezTo>
                  <a:cubicBezTo>
                    <a:pt x="534" y="343"/>
                    <a:pt x="534" y="343"/>
                    <a:pt x="534" y="343"/>
                  </a:cubicBezTo>
                  <a:cubicBezTo>
                    <a:pt x="546" y="337"/>
                    <a:pt x="565" y="331"/>
                    <a:pt x="584" y="324"/>
                  </a:cubicBezTo>
                  <a:cubicBezTo>
                    <a:pt x="597" y="324"/>
                    <a:pt x="584" y="324"/>
                    <a:pt x="609" y="318"/>
                  </a:cubicBezTo>
                  <a:cubicBezTo>
                    <a:pt x="609" y="318"/>
                    <a:pt x="609" y="318"/>
                    <a:pt x="590" y="324"/>
                  </a:cubicBezTo>
                  <a:cubicBezTo>
                    <a:pt x="590" y="324"/>
                    <a:pt x="590" y="324"/>
                    <a:pt x="590" y="324"/>
                  </a:cubicBezTo>
                  <a:cubicBezTo>
                    <a:pt x="578" y="324"/>
                    <a:pt x="565" y="331"/>
                    <a:pt x="553" y="337"/>
                  </a:cubicBezTo>
                  <a:cubicBezTo>
                    <a:pt x="553" y="337"/>
                    <a:pt x="553" y="337"/>
                    <a:pt x="553" y="337"/>
                  </a:cubicBezTo>
                  <a:cubicBezTo>
                    <a:pt x="553" y="337"/>
                    <a:pt x="553" y="337"/>
                    <a:pt x="553" y="337"/>
                  </a:cubicBezTo>
                  <a:cubicBezTo>
                    <a:pt x="546" y="337"/>
                    <a:pt x="546" y="337"/>
                    <a:pt x="546" y="337"/>
                  </a:cubicBezTo>
                  <a:cubicBezTo>
                    <a:pt x="546" y="337"/>
                    <a:pt x="546" y="337"/>
                    <a:pt x="540" y="337"/>
                  </a:cubicBezTo>
                  <a:cubicBezTo>
                    <a:pt x="540" y="337"/>
                    <a:pt x="540" y="337"/>
                    <a:pt x="540" y="337"/>
                  </a:cubicBezTo>
                  <a:cubicBezTo>
                    <a:pt x="540" y="337"/>
                    <a:pt x="540" y="337"/>
                    <a:pt x="540" y="337"/>
                  </a:cubicBezTo>
                  <a:cubicBezTo>
                    <a:pt x="603" y="318"/>
                    <a:pt x="666" y="286"/>
                    <a:pt x="666" y="292"/>
                  </a:cubicBezTo>
                  <a:cubicBezTo>
                    <a:pt x="672" y="286"/>
                    <a:pt x="697" y="280"/>
                    <a:pt x="703" y="280"/>
                  </a:cubicBezTo>
                  <a:cubicBezTo>
                    <a:pt x="760" y="267"/>
                    <a:pt x="779" y="261"/>
                    <a:pt x="854" y="248"/>
                  </a:cubicBezTo>
                  <a:cubicBezTo>
                    <a:pt x="854" y="248"/>
                    <a:pt x="854" y="248"/>
                    <a:pt x="829" y="254"/>
                  </a:cubicBezTo>
                  <a:cubicBezTo>
                    <a:pt x="829" y="254"/>
                    <a:pt x="829" y="254"/>
                    <a:pt x="829" y="248"/>
                  </a:cubicBezTo>
                  <a:cubicBezTo>
                    <a:pt x="860" y="248"/>
                    <a:pt x="854" y="248"/>
                    <a:pt x="860" y="248"/>
                  </a:cubicBezTo>
                  <a:cubicBezTo>
                    <a:pt x="860" y="248"/>
                    <a:pt x="860" y="248"/>
                    <a:pt x="885" y="242"/>
                  </a:cubicBezTo>
                  <a:cubicBezTo>
                    <a:pt x="892" y="242"/>
                    <a:pt x="892" y="242"/>
                    <a:pt x="892" y="242"/>
                  </a:cubicBezTo>
                  <a:cubicBezTo>
                    <a:pt x="910" y="242"/>
                    <a:pt x="923" y="242"/>
                    <a:pt x="948" y="235"/>
                  </a:cubicBezTo>
                  <a:cubicBezTo>
                    <a:pt x="948" y="235"/>
                    <a:pt x="942" y="235"/>
                    <a:pt x="961" y="235"/>
                  </a:cubicBezTo>
                  <a:cubicBezTo>
                    <a:pt x="961" y="235"/>
                    <a:pt x="961" y="235"/>
                    <a:pt x="961" y="235"/>
                  </a:cubicBezTo>
                  <a:cubicBezTo>
                    <a:pt x="979" y="229"/>
                    <a:pt x="998" y="229"/>
                    <a:pt x="1030" y="229"/>
                  </a:cubicBezTo>
                  <a:cubicBezTo>
                    <a:pt x="1030" y="229"/>
                    <a:pt x="1030" y="229"/>
                    <a:pt x="1017" y="229"/>
                  </a:cubicBezTo>
                  <a:cubicBezTo>
                    <a:pt x="1036" y="229"/>
                    <a:pt x="1055" y="229"/>
                    <a:pt x="1067" y="229"/>
                  </a:cubicBezTo>
                  <a:cubicBezTo>
                    <a:pt x="1080" y="229"/>
                    <a:pt x="1074" y="229"/>
                    <a:pt x="1086" y="229"/>
                  </a:cubicBezTo>
                  <a:cubicBezTo>
                    <a:pt x="1086" y="229"/>
                    <a:pt x="1086" y="229"/>
                    <a:pt x="1099" y="223"/>
                  </a:cubicBezTo>
                  <a:cubicBezTo>
                    <a:pt x="1105" y="223"/>
                    <a:pt x="1105" y="223"/>
                    <a:pt x="1105" y="223"/>
                  </a:cubicBezTo>
                  <a:cubicBezTo>
                    <a:pt x="1111" y="223"/>
                    <a:pt x="1111" y="223"/>
                    <a:pt x="1118" y="223"/>
                  </a:cubicBezTo>
                  <a:cubicBezTo>
                    <a:pt x="1130" y="223"/>
                    <a:pt x="1118" y="223"/>
                    <a:pt x="1143" y="223"/>
                  </a:cubicBezTo>
                  <a:cubicBezTo>
                    <a:pt x="1130" y="223"/>
                    <a:pt x="1055" y="223"/>
                    <a:pt x="1011" y="229"/>
                  </a:cubicBezTo>
                  <a:cubicBezTo>
                    <a:pt x="1011" y="229"/>
                    <a:pt x="1011" y="229"/>
                    <a:pt x="1011" y="229"/>
                  </a:cubicBezTo>
                  <a:cubicBezTo>
                    <a:pt x="1030" y="229"/>
                    <a:pt x="1042" y="223"/>
                    <a:pt x="1055" y="223"/>
                  </a:cubicBezTo>
                  <a:cubicBezTo>
                    <a:pt x="1061" y="223"/>
                    <a:pt x="1061" y="223"/>
                    <a:pt x="1067" y="223"/>
                  </a:cubicBezTo>
                  <a:cubicBezTo>
                    <a:pt x="1048" y="223"/>
                    <a:pt x="1023" y="223"/>
                    <a:pt x="998" y="229"/>
                  </a:cubicBezTo>
                  <a:cubicBezTo>
                    <a:pt x="998" y="229"/>
                    <a:pt x="992" y="223"/>
                    <a:pt x="1023" y="223"/>
                  </a:cubicBezTo>
                  <a:cubicBezTo>
                    <a:pt x="1011" y="223"/>
                    <a:pt x="992" y="223"/>
                    <a:pt x="992" y="223"/>
                  </a:cubicBezTo>
                  <a:cubicBezTo>
                    <a:pt x="992" y="223"/>
                    <a:pt x="992" y="223"/>
                    <a:pt x="1017" y="223"/>
                  </a:cubicBezTo>
                  <a:cubicBezTo>
                    <a:pt x="998" y="223"/>
                    <a:pt x="986" y="223"/>
                    <a:pt x="986" y="223"/>
                  </a:cubicBezTo>
                  <a:cubicBezTo>
                    <a:pt x="992" y="223"/>
                    <a:pt x="992" y="223"/>
                    <a:pt x="992" y="223"/>
                  </a:cubicBezTo>
                  <a:cubicBezTo>
                    <a:pt x="986" y="223"/>
                    <a:pt x="986" y="223"/>
                    <a:pt x="986" y="223"/>
                  </a:cubicBezTo>
                  <a:cubicBezTo>
                    <a:pt x="986" y="223"/>
                    <a:pt x="986" y="223"/>
                    <a:pt x="986" y="223"/>
                  </a:cubicBezTo>
                  <a:cubicBezTo>
                    <a:pt x="986" y="223"/>
                    <a:pt x="979" y="223"/>
                    <a:pt x="973" y="223"/>
                  </a:cubicBezTo>
                  <a:cubicBezTo>
                    <a:pt x="979" y="223"/>
                    <a:pt x="979" y="223"/>
                    <a:pt x="998" y="216"/>
                  </a:cubicBezTo>
                  <a:cubicBezTo>
                    <a:pt x="986" y="223"/>
                    <a:pt x="973" y="223"/>
                    <a:pt x="961" y="223"/>
                  </a:cubicBezTo>
                  <a:cubicBezTo>
                    <a:pt x="973" y="223"/>
                    <a:pt x="979" y="216"/>
                    <a:pt x="992" y="216"/>
                  </a:cubicBezTo>
                  <a:cubicBezTo>
                    <a:pt x="992" y="216"/>
                    <a:pt x="992" y="216"/>
                    <a:pt x="1017" y="216"/>
                  </a:cubicBezTo>
                  <a:cubicBezTo>
                    <a:pt x="1030" y="216"/>
                    <a:pt x="1011" y="216"/>
                    <a:pt x="998" y="216"/>
                  </a:cubicBezTo>
                  <a:cubicBezTo>
                    <a:pt x="998" y="216"/>
                    <a:pt x="998" y="216"/>
                    <a:pt x="1011" y="216"/>
                  </a:cubicBezTo>
                  <a:cubicBezTo>
                    <a:pt x="1011" y="216"/>
                    <a:pt x="1011" y="216"/>
                    <a:pt x="986" y="216"/>
                  </a:cubicBezTo>
                  <a:cubicBezTo>
                    <a:pt x="992" y="216"/>
                    <a:pt x="998" y="216"/>
                    <a:pt x="1017" y="216"/>
                  </a:cubicBezTo>
                  <a:cubicBezTo>
                    <a:pt x="1017" y="216"/>
                    <a:pt x="1011" y="216"/>
                    <a:pt x="1030" y="216"/>
                  </a:cubicBezTo>
                  <a:cubicBezTo>
                    <a:pt x="1023" y="216"/>
                    <a:pt x="1023" y="216"/>
                    <a:pt x="1023" y="216"/>
                  </a:cubicBezTo>
                  <a:cubicBezTo>
                    <a:pt x="1023" y="216"/>
                    <a:pt x="1023" y="216"/>
                    <a:pt x="1030" y="204"/>
                  </a:cubicBezTo>
                  <a:cubicBezTo>
                    <a:pt x="979" y="216"/>
                    <a:pt x="973" y="216"/>
                    <a:pt x="973" y="216"/>
                  </a:cubicBezTo>
                  <a:cubicBezTo>
                    <a:pt x="986" y="216"/>
                    <a:pt x="986" y="216"/>
                    <a:pt x="986" y="216"/>
                  </a:cubicBezTo>
                  <a:cubicBezTo>
                    <a:pt x="973" y="216"/>
                    <a:pt x="973" y="216"/>
                    <a:pt x="973" y="216"/>
                  </a:cubicBezTo>
                  <a:cubicBezTo>
                    <a:pt x="954" y="216"/>
                    <a:pt x="942" y="223"/>
                    <a:pt x="929" y="223"/>
                  </a:cubicBezTo>
                  <a:cubicBezTo>
                    <a:pt x="929" y="223"/>
                    <a:pt x="948" y="223"/>
                    <a:pt x="961" y="216"/>
                  </a:cubicBezTo>
                  <a:cubicBezTo>
                    <a:pt x="967" y="216"/>
                    <a:pt x="967" y="216"/>
                    <a:pt x="973" y="216"/>
                  </a:cubicBezTo>
                  <a:cubicBezTo>
                    <a:pt x="973" y="216"/>
                    <a:pt x="973" y="216"/>
                    <a:pt x="967" y="216"/>
                  </a:cubicBezTo>
                  <a:cubicBezTo>
                    <a:pt x="973" y="216"/>
                    <a:pt x="973" y="216"/>
                    <a:pt x="973" y="216"/>
                  </a:cubicBezTo>
                  <a:cubicBezTo>
                    <a:pt x="967" y="223"/>
                    <a:pt x="954" y="223"/>
                    <a:pt x="942" y="223"/>
                  </a:cubicBezTo>
                  <a:cubicBezTo>
                    <a:pt x="954" y="223"/>
                    <a:pt x="961" y="223"/>
                    <a:pt x="967" y="216"/>
                  </a:cubicBezTo>
                  <a:cubicBezTo>
                    <a:pt x="948" y="223"/>
                    <a:pt x="948" y="223"/>
                    <a:pt x="948" y="223"/>
                  </a:cubicBezTo>
                  <a:cubicBezTo>
                    <a:pt x="942" y="223"/>
                    <a:pt x="942" y="223"/>
                    <a:pt x="936" y="223"/>
                  </a:cubicBezTo>
                  <a:cubicBezTo>
                    <a:pt x="923" y="223"/>
                    <a:pt x="910" y="229"/>
                    <a:pt x="885" y="229"/>
                  </a:cubicBezTo>
                  <a:cubicBezTo>
                    <a:pt x="892" y="229"/>
                    <a:pt x="892" y="229"/>
                    <a:pt x="892" y="229"/>
                  </a:cubicBezTo>
                  <a:cubicBezTo>
                    <a:pt x="904" y="229"/>
                    <a:pt x="904" y="223"/>
                    <a:pt x="904" y="223"/>
                  </a:cubicBezTo>
                  <a:cubicBezTo>
                    <a:pt x="904" y="223"/>
                    <a:pt x="904" y="223"/>
                    <a:pt x="910" y="223"/>
                  </a:cubicBezTo>
                  <a:cubicBezTo>
                    <a:pt x="917" y="223"/>
                    <a:pt x="917" y="223"/>
                    <a:pt x="917" y="223"/>
                  </a:cubicBezTo>
                  <a:cubicBezTo>
                    <a:pt x="910" y="223"/>
                    <a:pt x="910" y="223"/>
                    <a:pt x="910" y="223"/>
                  </a:cubicBezTo>
                  <a:cubicBezTo>
                    <a:pt x="904" y="223"/>
                    <a:pt x="892" y="223"/>
                    <a:pt x="885" y="229"/>
                  </a:cubicBezTo>
                  <a:cubicBezTo>
                    <a:pt x="885" y="229"/>
                    <a:pt x="885" y="229"/>
                    <a:pt x="879" y="229"/>
                  </a:cubicBezTo>
                  <a:cubicBezTo>
                    <a:pt x="873" y="229"/>
                    <a:pt x="873" y="229"/>
                    <a:pt x="873" y="229"/>
                  </a:cubicBezTo>
                  <a:cubicBezTo>
                    <a:pt x="873" y="229"/>
                    <a:pt x="873" y="229"/>
                    <a:pt x="873" y="229"/>
                  </a:cubicBezTo>
                  <a:cubicBezTo>
                    <a:pt x="867" y="229"/>
                    <a:pt x="860" y="229"/>
                    <a:pt x="860" y="229"/>
                  </a:cubicBezTo>
                  <a:cubicBezTo>
                    <a:pt x="854" y="229"/>
                    <a:pt x="841" y="235"/>
                    <a:pt x="835" y="235"/>
                  </a:cubicBezTo>
                  <a:cubicBezTo>
                    <a:pt x="841" y="235"/>
                    <a:pt x="848" y="235"/>
                    <a:pt x="854" y="229"/>
                  </a:cubicBezTo>
                  <a:cubicBezTo>
                    <a:pt x="854" y="229"/>
                    <a:pt x="848" y="235"/>
                    <a:pt x="835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35" y="235"/>
                    <a:pt x="835" y="235"/>
                    <a:pt x="835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10" y="242"/>
                  </a:cubicBezTo>
                  <a:cubicBezTo>
                    <a:pt x="797" y="242"/>
                    <a:pt x="791" y="242"/>
                    <a:pt x="779" y="242"/>
                  </a:cubicBezTo>
                  <a:cubicBezTo>
                    <a:pt x="791" y="242"/>
                    <a:pt x="791" y="242"/>
                    <a:pt x="797" y="242"/>
                  </a:cubicBezTo>
                  <a:cubicBezTo>
                    <a:pt x="797" y="242"/>
                    <a:pt x="797" y="242"/>
                    <a:pt x="791" y="242"/>
                  </a:cubicBezTo>
                  <a:cubicBezTo>
                    <a:pt x="791" y="242"/>
                    <a:pt x="791" y="242"/>
                    <a:pt x="772" y="248"/>
                  </a:cubicBezTo>
                  <a:cubicBezTo>
                    <a:pt x="772" y="248"/>
                    <a:pt x="772" y="248"/>
                    <a:pt x="760" y="248"/>
                  </a:cubicBezTo>
                  <a:cubicBezTo>
                    <a:pt x="735" y="254"/>
                    <a:pt x="710" y="261"/>
                    <a:pt x="685" y="267"/>
                  </a:cubicBezTo>
                  <a:cubicBezTo>
                    <a:pt x="641" y="280"/>
                    <a:pt x="622" y="286"/>
                    <a:pt x="609" y="292"/>
                  </a:cubicBezTo>
                  <a:cubicBezTo>
                    <a:pt x="622" y="286"/>
                    <a:pt x="615" y="286"/>
                    <a:pt x="647" y="280"/>
                  </a:cubicBezTo>
                  <a:cubicBezTo>
                    <a:pt x="641" y="280"/>
                    <a:pt x="634" y="280"/>
                    <a:pt x="628" y="280"/>
                  </a:cubicBezTo>
                  <a:cubicBezTo>
                    <a:pt x="647" y="280"/>
                    <a:pt x="659" y="273"/>
                    <a:pt x="672" y="267"/>
                  </a:cubicBezTo>
                  <a:cubicBezTo>
                    <a:pt x="672" y="267"/>
                    <a:pt x="672" y="267"/>
                    <a:pt x="672" y="267"/>
                  </a:cubicBezTo>
                  <a:cubicBezTo>
                    <a:pt x="659" y="273"/>
                    <a:pt x="647" y="273"/>
                    <a:pt x="634" y="280"/>
                  </a:cubicBezTo>
                  <a:cubicBezTo>
                    <a:pt x="634" y="280"/>
                    <a:pt x="634" y="280"/>
                    <a:pt x="634" y="280"/>
                  </a:cubicBezTo>
                  <a:cubicBezTo>
                    <a:pt x="641" y="273"/>
                    <a:pt x="653" y="273"/>
                    <a:pt x="659" y="267"/>
                  </a:cubicBezTo>
                  <a:cubicBezTo>
                    <a:pt x="666" y="267"/>
                    <a:pt x="666" y="267"/>
                    <a:pt x="666" y="267"/>
                  </a:cubicBezTo>
                  <a:cubicBezTo>
                    <a:pt x="697" y="261"/>
                    <a:pt x="722" y="254"/>
                    <a:pt x="747" y="248"/>
                  </a:cubicBezTo>
                  <a:cubicBezTo>
                    <a:pt x="741" y="248"/>
                    <a:pt x="728" y="254"/>
                    <a:pt x="697" y="261"/>
                  </a:cubicBezTo>
                  <a:cubicBezTo>
                    <a:pt x="697" y="261"/>
                    <a:pt x="697" y="261"/>
                    <a:pt x="697" y="261"/>
                  </a:cubicBezTo>
                  <a:cubicBezTo>
                    <a:pt x="722" y="254"/>
                    <a:pt x="747" y="248"/>
                    <a:pt x="760" y="242"/>
                  </a:cubicBezTo>
                  <a:cubicBezTo>
                    <a:pt x="791" y="242"/>
                    <a:pt x="779" y="242"/>
                    <a:pt x="779" y="242"/>
                  </a:cubicBezTo>
                  <a:cubicBezTo>
                    <a:pt x="791" y="235"/>
                    <a:pt x="797" y="235"/>
                    <a:pt x="804" y="235"/>
                  </a:cubicBezTo>
                  <a:cubicBezTo>
                    <a:pt x="810" y="235"/>
                    <a:pt x="810" y="235"/>
                    <a:pt x="810" y="235"/>
                  </a:cubicBezTo>
                  <a:cubicBezTo>
                    <a:pt x="797" y="235"/>
                    <a:pt x="797" y="235"/>
                    <a:pt x="791" y="242"/>
                  </a:cubicBezTo>
                  <a:cubicBezTo>
                    <a:pt x="804" y="235"/>
                    <a:pt x="804" y="235"/>
                    <a:pt x="810" y="235"/>
                  </a:cubicBezTo>
                  <a:cubicBezTo>
                    <a:pt x="816" y="235"/>
                    <a:pt x="816" y="235"/>
                    <a:pt x="816" y="235"/>
                  </a:cubicBezTo>
                  <a:cubicBezTo>
                    <a:pt x="841" y="229"/>
                    <a:pt x="841" y="229"/>
                    <a:pt x="841" y="229"/>
                  </a:cubicBezTo>
                  <a:cubicBezTo>
                    <a:pt x="835" y="229"/>
                    <a:pt x="835" y="229"/>
                    <a:pt x="835" y="229"/>
                  </a:cubicBezTo>
                  <a:cubicBezTo>
                    <a:pt x="854" y="223"/>
                    <a:pt x="860" y="223"/>
                    <a:pt x="923" y="216"/>
                  </a:cubicBezTo>
                  <a:cubicBezTo>
                    <a:pt x="923" y="216"/>
                    <a:pt x="923" y="216"/>
                    <a:pt x="929" y="216"/>
                  </a:cubicBezTo>
                  <a:cubicBezTo>
                    <a:pt x="910" y="216"/>
                    <a:pt x="892" y="216"/>
                    <a:pt x="904" y="216"/>
                  </a:cubicBezTo>
                  <a:cubicBezTo>
                    <a:pt x="904" y="216"/>
                    <a:pt x="904" y="216"/>
                    <a:pt x="892" y="216"/>
                  </a:cubicBezTo>
                  <a:cubicBezTo>
                    <a:pt x="910" y="216"/>
                    <a:pt x="917" y="216"/>
                    <a:pt x="923" y="216"/>
                  </a:cubicBezTo>
                  <a:cubicBezTo>
                    <a:pt x="923" y="216"/>
                    <a:pt x="923" y="216"/>
                    <a:pt x="923" y="216"/>
                  </a:cubicBezTo>
                  <a:cubicBezTo>
                    <a:pt x="910" y="216"/>
                    <a:pt x="892" y="216"/>
                    <a:pt x="879" y="223"/>
                  </a:cubicBezTo>
                  <a:cubicBezTo>
                    <a:pt x="848" y="223"/>
                    <a:pt x="810" y="235"/>
                    <a:pt x="772" y="242"/>
                  </a:cubicBezTo>
                  <a:cubicBezTo>
                    <a:pt x="772" y="235"/>
                    <a:pt x="779" y="235"/>
                    <a:pt x="779" y="235"/>
                  </a:cubicBezTo>
                  <a:cubicBezTo>
                    <a:pt x="772" y="242"/>
                    <a:pt x="766" y="242"/>
                    <a:pt x="760" y="242"/>
                  </a:cubicBezTo>
                  <a:cubicBezTo>
                    <a:pt x="754" y="242"/>
                    <a:pt x="747" y="248"/>
                    <a:pt x="741" y="248"/>
                  </a:cubicBezTo>
                  <a:cubicBezTo>
                    <a:pt x="716" y="254"/>
                    <a:pt x="716" y="254"/>
                    <a:pt x="703" y="254"/>
                  </a:cubicBezTo>
                  <a:cubicBezTo>
                    <a:pt x="710" y="254"/>
                    <a:pt x="710" y="254"/>
                    <a:pt x="716" y="254"/>
                  </a:cubicBezTo>
                  <a:cubicBezTo>
                    <a:pt x="710" y="254"/>
                    <a:pt x="697" y="261"/>
                    <a:pt x="691" y="261"/>
                  </a:cubicBezTo>
                  <a:cubicBezTo>
                    <a:pt x="691" y="261"/>
                    <a:pt x="691" y="261"/>
                    <a:pt x="691" y="261"/>
                  </a:cubicBezTo>
                  <a:cubicBezTo>
                    <a:pt x="691" y="261"/>
                    <a:pt x="691" y="261"/>
                    <a:pt x="691" y="261"/>
                  </a:cubicBezTo>
                  <a:cubicBezTo>
                    <a:pt x="691" y="261"/>
                    <a:pt x="691" y="261"/>
                    <a:pt x="691" y="261"/>
                  </a:cubicBezTo>
                  <a:cubicBezTo>
                    <a:pt x="685" y="261"/>
                    <a:pt x="672" y="261"/>
                    <a:pt x="666" y="267"/>
                  </a:cubicBezTo>
                  <a:cubicBezTo>
                    <a:pt x="666" y="267"/>
                    <a:pt x="666" y="267"/>
                    <a:pt x="659" y="267"/>
                  </a:cubicBezTo>
                  <a:cubicBezTo>
                    <a:pt x="659" y="267"/>
                    <a:pt x="659" y="267"/>
                    <a:pt x="653" y="267"/>
                  </a:cubicBezTo>
                  <a:cubicBezTo>
                    <a:pt x="634" y="273"/>
                    <a:pt x="609" y="286"/>
                    <a:pt x="584" y="292"/>
                  </a:cubicBezTo>
                  <a:cubicBezTo>
                    <a:pt x="578" y="292"/>
                    <a:pt x="578" y="292"/>
                    <a:pt x="578" y="292"/>
                  </a:cubicBezTo>
                  <a:cubicBezTo>
                    <a:pt x="572" y="299"/>
                    <a:pt x="572" y="299"/>
                    <a:pt x="572" y="299"/>
                  </a:cubicBezTo>
                  <a:cubicBezTo>
                    <a:pt x="540" y="305"/>
                    <a:pt x="515" y="324"/>
                    <a:pt x="490" y="331"/>
                  </a:cubicBezTo>
                  <a:cubicBezTo>
                    <a:pt x="440" y="350"/>
                    <a:pt x="402" y="375"/>
                    <a:pt x="364" y="394"/>
                  </a:cubicBezTo>
                  <a:cubicBezTo>
                    <a:pt x="364" y="394"/>
                    <a:pt x="364" y="394"/>
                    <a:pt x="364" y="394"/>
                  </a:cubicBezTo>
                  <a:cubicBezTo>
                    <a:pt x="358" y="394"/>
                    <a:pt x="358" y="400"/>
                    <a:pt x="352" y="400"/>
                  </a:cubicBezTo>
                  <a:cubicBezTo>
                    <a:pt x="346" y="407"/>
                    <a:pt x="352" y="400"/>
                    <a:pt x="346" y="407"/>
                  </a:cubicBezTo>
                  <a:cubicBezTo>
                    <a:pt x="352" y="400"/>
                    <a:pt x="352" y="400"/>
                    <a:pt x="352" y="400"/>
                  </a:cubicBezTo>
                  <a:cubicBezTo>
                    <a:pt x="314" y="426"/>
                    <a:pt x="289" y="438"/>
                    <a:pt x="270" y="458"/>
                  </a:cubicBezTo>
                  <a:cubicBezTo>
                    <a:pt x="264" y="458"/>
                    <a:pt x="264" y="458"/>
                    <a:pt x="264" y="458"/>
                  </a:cubicBezTo>
                  <a:cubicBezTo>
                    <a:pt x="283" y="445"/>
                    <a:pt x="289" y="445"/>
                    <a:pt x="321" y="419"/>
                  </a:cubicBezTo>
                  <a:cubicBezTo>
                    <a:pt x="314" y="426"/>
                    <a:pt x="314" y="426"/>
                    <a:pt x="308" y="426"/>
                  </a:cubicBezTo>
                  <a:cubicBezTo>
                    <a:pt x="314" y="426"/>
                    <a:pt x="314" y="426"/>
                    <a:pt x="321" y="419"/>
                  </a:cubicBezTo>
                  <a:cubicBezTo>
                    <a:pt x="321" y="419"/>
                    <a:pt x="327" y="419"/>
                    <a:pt x="327" y="407"/>
                  </a:cubicBezTo>
                  <a:cubicBezTo>
                    <a:pt x="346" y="407"/>
                    <a:pt x="352" y="400"/>
                    <a:pt x="364" y="394"/>
                  </a:cubicBezTo>
                  <a:cubicBezTo>
                    <a:pt x="364" y="394"/>
                    <a:pt x="364" y="394"/>
                    <a:pt x="364" y="388"/>
                  </a:cubicBezTo>
                  <a:cubicBezTo>
                    <a:pt x="383" y="381"/>
                    <a:pt x="396" y="375"/>
                    <a:pt x="408" y="369"/>
                  </a:cubicBezTo>
                  <a:cubicBezTo>
                    <a:pt x="415" y="369"/>
                    <a:pt x="415" y="362"/>
                    <a:pt x="415" y="362"/>
                  </a:cubicBezTo>
                  <a:cubicBezTo>
                    <a:pt x="440" y="350"/>
                    <a:pt x="471" y="343"/>
                    <a:pt x="490" y="331"/>
                  </a:cubicBezTo>
                  <a:cubicBezTo>
                    <a:pt x="496" y="324"/>
                    <a:pt x="496" y="324"/>
                    <a:pt x="496" y="324"/>
                  </a:cubicBezTo>
                  <a:cubicBezTo>
                    <a:pt x="503" y="324"/>
                    <a:pt x="503" y="324"/>
                    <a:pt x="503" y="324"/>
                  </a:cubicBezTo>
                  <a:cubicBezTo>
                    <a:pt x="509" y="324"/>
                    <a:pt x="509" y="324"/>
                    <a:pt x="509" y="324"/>
                  </a:cubicBezTo>
                  <a:cubicBezTo>
                    <a:pt x="509" y="324"/>
                    <a:pt x="509" y="324"/>
                    <a:pt x="503" y="324"/>
                  </a:cubicBezTo>
                  <a:cubicBezTo>
                    <a:pt x="509" y="324"/>
                    <a:pt x="509" y="324"/>
                    <a:pt x="515" y="318"/>
                  </a:cubicBezTo>
                  <a:cubicBezTo>
                    <a:pt x="515" y="324"/>
                    <a:pt x="515" y="324"/>
                    <a:pt x="509" y="324"/>
                  </a:cubicBezTo>
                  <a:cubicBezTo>
                    <a:pt x="515" y="318"/>
                    <a:pt x="515" y="318"/>
                    <a:pt x="521" y="318"/>
                  </a:cubicBezTo>
                  <a:cubicBezTo>
                    <a:pt x="528" y="318"/>
                    <a:pt x="534" y="305"/>
                    <a:pt x="540" y="305"/>
                  </a:cubicBezTo>
                  <a:cubicBezTo>
                    <a:pt x="572" y="292"/>
                    <a:pt x="578" y="292"/>
                    <a:pt x="584" y="292"/>
                  </a:cubicBezTo>
                  <a:cubicBezTo>
                    <a:pt x="584" y="292"/>
                    <a:pt x="584" y="292"/>
                    <a:pt x="597" y="286"/>
                  </a:cubicBezTo>
                  <a:cubicBezTo>
                    <a:pt x="609" y="280"/>
                    <a:pt x="609" y="280"/>
                    <a:pt x="628" y="273"/>
                  </a:cubicBezTo>
                  <a:cubicBezTo>
                    <a:pt x="666" y="261"/>
                    <a:pt x="722" y="248"/>
                    <a:pt x="747" y="242"/>
                  </a:cubicBezTo>
                  <a:cubicBezTo>
                    <a:pt x="816" y="229"/>
                    <a:pt x="766" y="235"/>
                    <a:pt x="860" y="223"/>
                  </a:cubicBezTo>
                  <a:cubicBezTo>
                    <a:pt x="848" y="223"/>
                    <a:pt x="835" y="229"/>
                    <a:pt x="816" y="229"/>
                  </a:cubicBezTo>
                  <a:cubicBezTo>
                    <a:pt x="816" y="229"/>
                    <a:pt x="816" y="229"/>
                    <a:pt x="816" y="229"/>
                  </a:cubicBezTo>
                  <a:cubicBezTo>
                    <a:pt x="816" y="229"/>
                    <a:pt x="816" y="229"/>
                    <a:pt x="810" y="229"/>
                  </a:cubicBezTo>
                  <a:cubicBezTo>
                    <a:pt x="810" y="229"/>
                    <a:pt x="804" y="229"/>
                    <a:pt x="797" y="229"/>
                  </a:cubicBezTo>
                  <a:cubicBezTo>
                    <a:pt x="804" y="229"/>
                    <a:pt x="810" y="229"/>
                    <a:pt x="816" y="223"/>
                  </a:cubicBezTo>
                  <a:cubicBezTo>
                    <a:pt x="816" y="229"/>
                    <a:pt x="816" y="229"/>
                    <a:pt x="816" y="229"/>
                  </a:cubicBezTo>
                  <a:cubicBezTo>
                    <a:pt x="823" y="223"/>
                    <a:pt x="823" y="223"/>
                    <a:pt x="823" y="223"/>
                  </a:cubicBezTo>
                  <a:cubicBezTo>
                    <a:pt x="841" y="223"/>
                    <a:pt x="873" y="216"/>
                    <a:pt x="904" y="204"/>
                  </a:cubicBezTo>
                  <a:cubicBezTo>
                    <a:pt x="879" y="216"/>
                    <a:pt x="860" y="216"/>
                    <a:pt x="841" y="223"/>
                  </a:cubicBezTo>
                  <a:cubicBezTo>
                    <a:pt x="848" y="216"/>
                    <a:pt x="848" y="216"/>
                    <a:pt x="848" y="216"/>
                  </a:cubicBezTo>
                  <a:cubicBezTo>
                    <a:pt x="848" y="216"/>
                    <a:pt x="848" y="216"/>
                    <a:pt x="841" y="223"/>
                  </a:cubicBezTo>
                  <a:cubicBezTo>
                    <a:pt x="835" y="223"/>
                    <a:pt x="835" y="223"/>
                    <a:pt x="835" y="223"/>
                  </a:cubicBezTo>
                  <a:cubicBezTo>
                    <a:pt x="835" y="223"/>
                    <a:pt x="835" y="223"/>
                    <a:pt x="835" y="223"/>
                  </a:cubicBezTo>
                  <a:cubicBezTo>
                    <a:pt x="835" y="223"/>
                    <a:pt x="835" y="223"/>
                    <a:pt x="835" y="223"/>
                  </a:cubicBezTo>
                  <a:cubicBezTo>
                    <a:pt x="816" y="223"/>
                    <a:pt x="804" y="229"/>
                    <a:pt x="791" y="229"/>
                  </a:cubicBezTo>
                  <a:cubicBezTo>
                    <a:pt x="791" y="229"/>
                    <a:pt x="791" y="229"/>
                    <a:pt x="791" y="229"/>
                  </a:cubicBezTo>
                  <a:cubicBezTo>
                    <a:pt x="779" y="229"/>
                    <a:pt x="779" y="229"/>
                    <a:pt x="779" y="229"/>
                  </a:cubicBezTo>
                  <a:cubicBezTo>
                    <a:pt x="772" y="235"/>
                    <a:pt x="772" y="235"/>
                    <a:pt x="766" y="235"/>
                  </a:cubicBezTo>
                  <a:cubicBezTo>
                    <a:pt x="779" y="229"/>
                    <a:pt x="797" y="229"/>
                    <a:pt x="829" y="223"/>
                  </a:cubicBezTo>
                  <a:cubicBezTo>
                    <a:pt x="823" y="223"/>
                    <a:pt x="835" y="216"/>
                    <a:pt x="804" y="229"/>
                  </a:cubicBezTo>
                  <a:cubicBezTo>
                    <a:pt x="760" y="235"/>
                    <a:pt x="747" y="235"/>
                    <a:pt x="747" y="235"/>
                  </a:cubicBezTo>
                  <a:cubicBezTo>
                    <a:pt x="716" y="242"/>
                    <a:pt x="728" y="242"/>
                    <a:pt x="728" y="242"/>
                  </a:cubicBezTo>
                  <a:cubicBezTo>
                    <a:pt x="716" y="242"/>
                    <a:pt x="622" y="273"/>
                    <a:pt x="597" y="280"/>
                  </a:cubicBezTo>
                  <a:cubicBezTo>
                    <a:pt x="546" y="299"/>
                    <a:pt x="528" y="305"/>
                    <a:pt x="553" y="299"/>
                  </a:cubicBezTo>
                  <a:cubicBezTo>
                    <a:pt x="553" y="299"/>
                    <a:pt x="553" y="299"/>
                    <a:pt x="521" y="305"/>
                  </a:cubicBezTo>
                  <a:cubicBezTo>
                    <a:pt x="509" y="318"/>
                    <a:pt x="503" y="324"/>
                    <a:pt x="496" y="324"/>
                  </a:cubicBezTo>
                  <a:cubicBezTo>
                    <a:pt x="496" y="324"/>
                    <a:pt x="496" y="324"/>
                    <a:pt x="496" y="324"/>
                  </a:cubicBezTo>
                  <a:cubicBezTo>
                    <a:pt x="484" y="331"/>
                    <a:pt x="484" y="331"/>
                    <a:pt x="484" y="331"/>
                  </a:cubicBezTo>
                  <a:cubicBezTo>
                    <a:pt x="465" y="337"/>
                    <a:pt x="433" y="350"/>
                    <a:pt x="352" y="388"/>
                  </a:cubicBezTo>
                  <a:cubicBezTo>
                    <a:pt x="352" y="388"/>
                    <a:pt x="352" y="388"/>
                    <a:pt x="364" y="381"/>
                  </a:cubicBezTo>
                  <a:cubicBezTo>
                    <a:pt x="396" y="369"/>
                    <a:pt x="446" y="343"/>
                    <a:pt x="490" y="324"/>
                  </a:cubicBezTo>
                  <a:cubicBezTo>
                    <a:pt x="509" y="318"/>
                    <a:pt x="521" y="305"/>
                    <a:pt x="534" y="299"/>
                  </a:cubicBezTo>
                  <a:cubicBezTo>
                    <a:pt x="477" y="324"/>
                    <a:pt x="433" y="343"/>
                    <a:pt x="421" y="350"/>
                  </a:cubicBezTo>
                  <a:cubicBezTo>
                    <a:pt x="415" y="356"/>
                    <a:pt x="415" y="356"/>
                    <a:pt x="415" y="356"/>
                  </a:cubicBezTo>
                  <a:cubicBezTo>
                    <a:pt x="408" y="362"/>
                    <a:pt x="402" y="362"/>
                    <a:pt x="396" y="369"/>
                  </a:cubicBezTo>
                  <a:cubicBezTo>
                    <a:pt x="390" y="369"/>
                    <a:pt x="383" y="369"/>
                    <a:pt x="371" y="375"/>
                  </a:cubicBezTo>
                  <a:cubicBezTo>
                    <a:pt x="371" y="375"/>
                    <a:pt x="371" y="375"/>
                    <a:pt x="352" y="388"/>
                  </a:cubicBezTo>
                  <a:cubicBezTo>
                    <a:pt x="346" y="394"/>
                    <a:pt x="352" y="388"/>
                    <a:pt x="333" y="394"/>
                  </a:cubicBezTo>
                  <a:cubicBezTo>
                    <a:pt x="321" y="407"/>
                    <a:pt x="327" y="400"/>
                    <a:pt x="346" y="394"/>
                  </a:cubicBezTo>
                  <a:cubicBezTo>
                    <a:pt x="314" y="407"/>
                    <a:pt x="321" y="407"/>
                    <a:pt x="295" y="426"/>
                  </a:cubicBezTo>
                  <a:cubicBezTo>
                    <a:pt x="295" y="426"/>
                    <a:pt x="295" y="426"/>
                    <a:pt x="289" y="432"/>
                  </a:cubicBezTo>
                  <a:cubicBezTo>
                    <a:pt x="289" y="426"/>
                    <a:pt x="295" y="426"/>
                    <a:pt x="295" y="426"/>
                  </a:cubicBezTo>
                  <a:cubicBezTo>
                    <a:pt x="289" y="426"/>
                    <a:pt x="289" y="432"/>
                    <a:pt x="283" y="438"/>
                  </a:cubicBezTo>
                  <a:cubicBezTo>
                    <a:pt x="277" y="438"/>
                    <a:pt x="289" y="432"/>
                    <a:pt x="277" y="438"/>
                  </a:cubicBezTo>
                  <a:cubicBezTo>
                    <a:pt x="277" y="438"/>
                    <a:pt x="277" y="438"/>
                    <a:pt x="270" y="445"/>
                  </a:cubicBezTo>
                  <a:cubicBezTo>
                    <a:pt x="258" y="451"/>
                    <a:pt x="270" y="445"/>
                    <a:pt x="258" y="451"/>
                  </a:cubicBezTo>
                  <a:cubicBezTo>
                    <a:pt x="258" y="451"/>
                    <a:pt x="258" y="451"/>
                    <a:pt x="258" y="451"/>
                  </a:cubicBezTo>
                  <a:cubicBezTo>
                    <a:pt x="258" y="451"/>
                    <a:pt x="258" y="451"/>
                    <a:pt x="258" y="451"/>
                  </a:cubicBezTo>
                  <a:cubicBezTo>
                    <a:pt x="258" y="451"/>
                    <a:pt x="258" y="451"/>
                    <a:pt x="245" y="464"/>
                  </a:cubicBezTo>
                  <a:cubicBezTo>
                    <a:pt x="245" y="464"/>
                    <a:pt x="245" y="464"/>
                    <a:pt x="245" y="464"/>
                  </a:cubicBezTo>
                  <a:cubicBezTo>
                    <a:pt x="245" y="464"/>
                    <a:pt x="245" y="464"/>
                    <a:pt x="245" y="464"/>
                  </a:cubicBezTo>
                  <a:cubicBezTo>
                    <a:pt x="239" y="464"/>
                    <a:pt x="239" y="464"/>
                    <a:pt x="239" y="464"/>
                  </a:cubicBezTo>
                  <a:cubicBezTo>
                    <a:pt x="245" y="464"/>
                    <a:pt x="245" y="464"/>
                    <a:pt x="245" y="458"/>
                  </a:cubicBezTo>
                  <a:cubicBezTo>
                    <a:pt x="226" y="470"/>
                    <a:pt x="226" y="470"/>
                    <a:pt x="226" y="470"/>
                  </a:cubicBezTo>
                  <a:cubicBezTo>
                    <a:pt x="226" y="470"/>
                    <a:pt x="226" y="470"/>
                    <a:pt x="226" y="477"/>
                  </a:cubicBezTo>
                  <a:cubicBezTo>
                    <a:pt x="226" y="477"/>
                    <a:pt x="226" y="477"/>
                    <a:pt x="258" y="451"/>
                  </a:cubicBezTo>
                  <a:cubicBezTo>
                    <a:pt x="239" y="464"/>
                    <a:pt x="208" y="483"/>
                    <a:pt x="189" y="502"/>
                  </a:cubicBezTo>
                  <a:cubicBezTo>
                    <a:pt x="182" y="508"/>
                    <a:pt x="182" y="508"/>
                    <a:pt x="182" y="508"/>
                  </a:cubicBezTo>
                  <a:cubicBezTo>
                    <a:pt x="170" y="515"/>
                    <a:pt x="170" y="515"/>
                    <a:pt x="164" y="527"/>
                  </a:cubicBezTo>
                  <a:cubicBezTo>
                    <a:pt x="164" y="527"/>
                    <a:pt x="164" y="527"/>
                    <a:pt x="170" y="527"/>
                  </a:cubicBezTo>
                  <a:cubicBezTo>
                    <a:pt x="151" y="546"/>
                    <a:pt x="132" y="565"/>
                    <a:pt x="120" y="578"/>
                  </a:cubicBezTo>
                  <a:cubicBezTo>
                    <a:pt x="120" y="578"/>
                    <a:pt x="107" y="578"/>
                    <a:pt x="107" y="584"/>
                  </a:cubicBezTo>
                  <a:cubicBezTo>
                    <a:pt x="101" y="591"/>
                    <a:pt x="101" y="591"/>
                    <a:pt x="101" y="591"/>
                  </a:cubicBezTo>
                  <a:cubicBezTo>
                    <a:pt x="95" y="597"/>
                    <a:pt x="95" y="597"/>
                    <a:pt x="95" y="597"/>
                  </a:cubicBezTo>
                  <a:cubicBezTo>
                    <a:pt x="107" y="584"/>
                    <a:pt x="126" y="572"/>
                    <a:pt x="120" y="572"/>
                  </a:cubicBezTo>
                  <a:cubicBezTo>
                    <a:pt x="126" y="565"/>
                    <a:pt x="132" y="559"/>
                    <a:pt x="132" y="559"/>
                  </a:cubicBezTo>
                  <a:cubicBezTo>
                    <a:pt x="126" y="565"/>
                    <a:pt x="120" y="572"/>
                    <a:pt x="101" y="591"/>
                  </a:cubicBezTo>
                  <a:cubicBezTo>
                    <a:pt x="101" y="591"/>
                    <a:pt x="101" y="591"/>
                    <a:pt x="107" y="578"/>
                  </a:cubicBezTo>
                  <a:cubicBezTo>
                    <a:pt x="101" y="591"/>
                    <a:pt x="95" y="597"/>
                    <a:pt x="88" y="604"/>
                  </a:cubicBezTo>
                  <a:cubicBezTo>
                    <a:pt x="95" y="597"/>
                    <a:pt x="95" y="597"/>
                    <a:pt x="95" y="597"/>
                  </a:cubicBezTo>
                  <a:cubicBezTo>
                    <a:pt x="82" y="610"/>
                    <a:pt x="70" y="635"/>
                    <a:pt x="63" y="648"/>
                  </a:cubicBezTo>
                  <a:cubicBezTo>
                    <a:pt x="63" y="648"/>
                    <a:pt x="57" y="654"/>
                    <a:pt x="57" y="661"/>
                  </a:cubicBezTo>
                  <a:cubicBezTo>
                    <a:pt x="51" y="661"/>
                    <a:pt x="51" y="661"/>
                    <a:pt x="51" y="661"/>
                  </a:cubicBezTo>
                  <a:cubicBezTo>
                    <a:pt x="51" y="661"/>
                    <a:pt x="51" y="661"/>
                    <a:pt x="51" y="661"/>
                  </a:cubicBezTo>
                  <a:cubicBezTo>
                    <a:pt x="51" y="667"/>
                    <a:pt x="51" y="667"/>
                    <a:pt x="51" y="667"/>
                  </a:cubicBezTo>
                  <a:cubicBezTo>
                    <a:pt x="51" y="667"/>
                    <a:pt x="51" y="667"/>
                    <a:pt x="51" y="661"/>
                  </a:cubicBezTo>
                  <a:cubicBezTo>
                    <a:pt x="51" y="673"/>
                    <a:pt x="44" y="680"/>
                    <a:pt x="38" y="699"/>
                  </a:cubicBezTo>
                  <a:cubicBezTo>
                    <a:pt x="44" y="686"/>
                    <a:pt x="44" y="686"/>
                    <a:pt x="44" y="680"/>
                  </a:cubicBezTo>
                  <a:cubicBezTo>
                    <a:pt x="44" y="686"/>
                    <a:pt x="38" y="692"/>
                    <a:pt x="38" y="699"/>
                  </a:cubicBezTo>
                  <a:cubicBezTo>
                    <a:pt x="38" y="699"/>
                    <a:pt x="38" y="699"/>
                    <a:pt x="38" y="699"/>
                  </a:cubicBezTo>
                  <a:cubicBezTo>
                    <a:pt x="32" y="705"/>
                    <a:pt x="32" y="718"/>
                    <a:pt x="32" y="718"/>
                  </a:cubicBezTo>
                  <a:cubicBezTo>
                    <a:pt x="26" y="730"/>
                    <a:pt x="26" y="730"/>
                    <a:pt x="26" y="730"/>
                  </a:cubicBezTo>
                  <a:cubicBezTo>
                    <a:pt x="19" y="743"/>
                    <a:pt x="26" y="730"/>
                    <a:pt x="19" y="743"/>
                  </a:cubicBezTo>
                  <a:cubicBezTo>
                    <a:pt x="19" y="743"/>
                    <a:pt x="19" y="743"/>
                    <a:pt x="19" y="750"/>
                  </a:cubicBezTo>
                  <a:cubicBezTo>
                    <a:pt x="19" y="750"/>
                    <a:pt x="19" y="750"/>
                    <a:pt x="13" y="769"/>
                  </a:cubicBezTo>
                  <a:cubicBezTo>
                    <a:pt x="13" y="775"/>
                    <a:pt x="13" y="781"/>
                    <a:pt x="13" y="794"/>
                  </a:cubicBezTo>
                  <a:cubicBezTo>
                    <a:pt x="13" y="800"/>
                    <a:pt x="13" y="800"/>
                    <a:pt x="13" y="800"/>
                  </a:cubicBezTo>
                  <a:cubicBezTo>
                    <a:pt x="13" y="800"/>
                    <a:pt x="13" y="800"/>
                    <a:pt x="13" y="800"/>
                  </a:cubicBezTo>
                  <a:cubicBezTo>
                    <a:pt x="13" y="800"/>
                    <a:pt x="13" y="800"/>
                    <a:pt x="13" y="800"/>
                  </a:cubicBezTo>
                  <a:cubicBezTo>
                    <a:pt x="13" y="813"/>
                    <a:pt x="13" y="832"/>
                    <a:pt x="13" y="845"/>
                  </a:cubicBezTo>
                  <a:cubicBezTo>
                    <a:pt x="13" y="864"/>
                    <a:pt x="13" y="857"/>
                    <a:pt x="13" y="857"/>
                  </a:cubicBezTo>
                  <a:cubicBezTo>
                    <a:pt x="13" y="876"/>
                    <a:pt x="19" y="896"/>
                    <a:pt x="26" y="908"/>
                  </a:cubicBezTo>
                  <a:cubicBezTo>
                    <a:pt x="32" y="927"/>
                    <a:pt x="32" y="927"/>
                    <a:pt x="44" y="953"/>
                  </a:cubicBezTo>
                  <a:cubicBezTo>
                    <a:pt x="57" y="972"/>
                    <a:pt x="70" y="984"/>
                    <a:pt x="82" y="1003"/>
                  </a:cubicBezTo>
                  <a:cubicBezTo>
                    <a:pt x="82" y="1003"/>
                    <a:pt x="82" y="997"/>
                    <a:pt x="76" y="997"/>
                  </a:cubicBezTo>
                  <a:cubicBezTo>
                    <a:pt x="82" y="1003"/>
                    <a:pt x="82" y="1003"/>
                    <a:pt x="88" y="1016"/>
                  </a:cubicBezTo>
                  <a:cubicBezTo>
                    <a:pt x="88" y="1016"/>
                    <a:pt x="88" y="1016"/>
                    <a:pt x="88" y="1016"/>
                  </a:cubicBezTo>
                  <a:cubicBezTo>
                    <a:pt x="88" y="1016"/>
                    <a:pt x="88" y="1016"/>
                    <a:pt x="88" y="1016"/>
                  </a:cubicBezTo>
                  <a:cubicBezTo>
                    <a:pt x="95" y="1022"/>
                    <a:pt x="95" y="1022"/>
                    <a:pt x="95" y="1022"/>
                  </a:cubicBezTo>
                  <a:cubicBezTo>
                    <a:pt x="101" y="1022"/>
                    <a:pt x="101" y="1029"/>
                    <a:pt x="107" y="1029"/>
                  </a:cubicBezTo>
                  <a:cubicBezTo>
                    <a:pt x="101" y="1029"/>
                    <a:pt x="101" y="1022"/>
                    <a:pt x="95" y="1022"/>
                  </a:cubicBezTo>
                  <a:cubicBezTo>
                    <a:pt x="101" y="1022"/>
                    <a:pt x="107" y="1029"/>
                    <a:pt x="107" y="1035"/>
                  </a:cubicBezTo>
                  <a:cubicBezTo>
                    <a:pt x="101" y="1029"/>
                    <a:pt x="88" y="1016"/>
                    <a:pt x="82" y="1003"/>
                  </a:cubicBezTo>
                  <a:cubicBezTo>
                    <a:pt x="88" y="1016"/>
                    <a:pt x="95" y="1016"/>
                    <a:pt x="101" y="1022"/>
                  </a:cubicBezTo>
                  <a:cubicBezTo>
                    <a:pt x="164" y="1067"/>
                    <a:pt x="239" y="1099"/>
                    <a:pt x="302" y="1111"/>
                  </a:cubicBezTo>
                  <a:cubicBezTo>
                    <a:pt x="333" y="1130"/>
                    <a:pt x="377" y="1143"/>
                    <a:pt x="415" y="1149"/>
                  </a:cubicBezTo>
                  <a:cubicBezTo>
                    <a:pt x="408" y="1149"/>
                    <a:pt x="402" y="1149"/>
                    <a:pt x="396" y="1143"/>
                  </a:cubicBezTo>
                  <a:cubicBezTo>
                    <a:pt x="383" y="1143"/>
                    <a:pt x="396" y="1143"/>
                    <a:pt x="371" y="1137"/>
                  </a:cubicBezTo>
                  <a:cubicBezTo>
                    <a:pt x="371" y="1137"/>
                    <a:pt x="371" y="1137"/>
                    <a:pt x="383" y="1143"/>
                  </a:cubicBezTo>
                  <a:cubicBezTo>
                    <a:pt x="408" y="1149"/>
                    <a:pt x="402" y="1143"/>
                    <a:pt x="433" y="1149"/>
                  </a:cubicBezTo>
                  <a:cubicBezTo>
                    <a:pt x="433" y="1149"/>
                    <a:pt x="433" y="1149"/>
                    <a:pt x="433" y="1149"/>
                  </a:cubicBezTo>
                  <a:cubicBezTo>
                    <a:pt x="440" y="1149"/>
                    <a:pt x="440" y="1149"/>
                    <a:pt x="446" y="1156"/>
                  </a:cubicBezTo>
                  <a:cubicBezTo>
                    <a:pt x="465" y="1156"/>
                    <a:pt x="484" y="1156"/>
                    <a:pt x="496" y="1162"/>
                  </a:cubicBezTo>
                  <a:cubicBezTo>
                    <a:pt x="490" y="1162"/>
                    <a:pt x="490" y="1162"/>
                    <a:pt x="490" y="1162"/>
                  </a:cubicBezTo>
                  <a:cubicBezTo>
                    <a:pt x="496" y="1162"/>
                    <a:pt x="496" y="1162"/>
                    <a:pt x="496" y="1162"/>
                  </a:cubicBezTo>
                  <a:cubicBezTo>
                    <a:pt x="509" y="1162"/>
                    <a:pt x="521" y="1162"/>
                    <a:pt x="528" y="1162"/>
                  </a:cubicBezTo>
                  <a:cubicBezTo>
                    <a:pt x="528" y="1162"/>
                    <a:pt x="528" y="1162"/>
                    <a:pt x="565" y="1168"/>
                  </a:cubicBezTo>
                  <a:cubicBezTo>
                    <a:pt x="565" y="1168"/>
                    <a:pt x="565" y="1168"/>
                    <a:pt x="540" y="1162"/>
                  </a:cubicBezTo>
                  <a:cubicBezTo>
                    <a:pt x="540" y="1162"/>
                    <a:pt x="534" y="1162"/>
                    <a:pt x="528" y="1162"/>
                  </a:cubicBezTo>
                  <a:cubicBezTo>
                    <a:pt x="528" y="1162"/>
                    <a:pt x="528" y="1162"/>
                    <a:pt x="528" y="1162"/>
                  </a:cubicBezTo>
                  <a:cubicBezTo>
                    <a:pt x="528" y="1162"/>
                    <a:pt x="528" y="1162"/>
                    <a:pt x="528" y="1162"/>
                  </a:cubicBezTo>
                  <a:cubicBezTo>
                    <a:pt x="509" y="1162"/>
                    <a:pt x="490" y="1156"/>
                    <a:pt x="477" y="1156"/>
                  </a:cubicBezTo>
                  <a:cubicBezTo>
                    <a:pt x="503" y="1162"/>
                    <a:pt x="528" y="1162"/>
                    <a:pt x="565" y="1162"/>
                  </a:cubicBezTo>
                  <a:cubicBezTo>
                    <a:pt x="540" y="1162"/>
                    <a:pt x="534" y="1162"/>
                    <a:pt x="528" y="1162"/>
                  </a:cubicBezTo>
                  <a:cubicBezTo>
                    <a:pt x="546" y="1162"/>
                    <a:pt x="546" y="1162"/>
                    <a:pt x="546" y="1162"/>
                  </a:cubicBezTo>
                  <a:cubicBezTo>
                    <a:pt x="553" y="1162"/>
                    <a:pt x="553" y="1162"/>
                    <a:pt x="572" y="1162"/>
                  </a:cubicBezTo>
                  <a:cubicBezTo>
                    <a:pt x="641" y="1168"/>
                    <a:pt x="716" y="1168"/>
                    <a:pt x="791" y="1162"/>
                  </a:cubicBezTo>
                  <a:cubicBezTo>
                    <a:pt x="791" y="1162"/>
                    <a:pt x="791" y="1162"/>
                    <a:pt x="791" y="1162"/>
                  </a:cubicBezTo>
                  <a:cubicBezTo>
                    <a:pt x="797" y="1162"/>
                    <a:pt x="797" y="1162"/>
                    <a:pt x="804" y="1162"/>
                  </a:cubicBezTo>
                  <a:cubicBezTo>
                    <a:pt x="841" y="1156"/>
                    <a:pt x="879" y="1156"/>
                    <a:pt x="923" y="1149"/>
                  </a:cubicBezTo>
                  <a:cubicBezTo>
                    <a:pt x="923" y="1149"/>
                    <a:pt x="923" y="1149"/>
                    <a:pt x="923" y="1149"/>
                  </a:cubicBezTo>
                  <a:cubicBezTo>
                    <a:pt x="929" y="1149"/>
                    <a:pt x="929" y="1149"/>
                    <a:pt x="929" y="1149"/>
                  </a:cubicBezTo>
                  <a:cubicBezTo>
                    <a:pt x="942" y="1143"/>
                    <a:pt x="954" y="1143"/>
                    <a:pt x="961" y="1143"/>
                  </a:cubicBezTo>
                  <a:cubicBezTo>
                    <a:pt x="967" y="1143"/>
                    <a:pt x="967" y="1143"/>
                    <a:pt x="967" y="1143"/>
                  </a:cubicBezTo>
                  <a:cubicBezTo>
                    <a:pt x="967" y="1143"/>
                    <a:pt x="967" y="1143"/>
                    <a:pt x="967" y="1143"/>
                  </a:cubicBezTo>
                  <a:cubicBezTo>
                    <a:pt x="967" y="1143"/>
                    <a:pt x="973" y="1143"/>
                    <a:pt x="979" y="1137"/>
                  </a:cubicBezTo>
                  <a:cubicBezTo>
                    <a:pt x="973" y="1143"/>
                    <a:pt x="973" y="1143"/>
                    <a:pt x="967" y="1143"/>
                  </a:cubicBezTo>
                  <a:cubicBezTo>
                    <a:pt x="967" y="1143"/>
                    <a:pt x="967" y="1143"/>
                    <a:pt x="967" y="1143"/>
                  </a:cubicBezTo>
                  <a:cubicBezTo>
                    <a:pt x="973" y="1143"/>
                    <a:pt x="973" y="1137"/>
                    <a:pt x="979" y="1137"/>
                  </a:cubicBezTo>
                  <a:cubicBezTo>
                    <a:pt x="1023" y="1130"/>
                    <a:pt x="1061" y="1124"/>
                    <a:pt x="1092" y="1111"/>
                  </a:cubicBezTo>
                  <a:cubicBezTo>
                    <a:pt x="1092" y="1111"/>
                    <a:pt x="1092" y="1111"/>
                    <a:pt x="1130" y="1105"/>
                  </a:cubicBezTo>
                  <a:cubicBezTo>
                    <a:pt x="1136" y="1105"/>
                    <a:pt x="1143" y="1099"/>
                    <a:pt x="1149" y="1099"/>
                  </a:cubicBezTo>
                  <a:cubicBezTo>
                    <a:pt x="1155" y="1099"/>
                    <a:pt x="1161" y="1099"/>
                    <a:pt x="1168" y="1092"/>
                  </a:cubicBezTo>
                  <a:cubicBezTo>
                    <a:pt x="1168" y="1092"/>
                    <a:pt x="1168" y="1092"/>
                    <a:pt x="1168" y="1092"/>
                  </a:cubicBezTo>
                  <a:cubicBezTo>
                    <a:pt x="1174" y="1092"/>
                    <a:pt x="1174" y="1092"/>
                    <a:pt x="1180" y="1092"/>
                  </a:cubicBezTo>
                  <a:cubicBezTo>
                    <a:pt x="1187" y="1092"/>
                    <a:pt x="1193" y="1086"/>
                    <a:pt x="1199" y="1086"/>
                  </a:cubicBezTo>
                  <a:cubicBezTo>
                    <a:pt x="1199" y="1086"/>
                    <a:pt x="1205" y="1086"/>
                    <a:pt x="1212" y="1080"/>
                  </a:cubicBezTo>
                  <a:cubicBezTo>
                    <a:pt x="1212" y="1080"/>
                    <a:pt x="1212" y="1080"/>
                    <a:pt x="1212" y="1080"/>
                  </a:cubicBezTo>
                  <a:cubicBezTo>
                    <a:pt x="1212" y="1080"/>
                    <a:pt x="1212" y="1080"/>
                    <a:pt x="1218" y="1080"/>
                  </a:cubicBezTo>
                  <a:cubicBezTo>
                    <a:pt x="1224" y="1080"/>
                    <a:pt x="1224" y="1080"/>
                    <a:pt x="1237" y="1073"/>
                  </a:cubicBezTo>
                  <a:cubicBezTo>
                    <a:pt x="1243" y="1073"/>
                    <a:pt x="1249" y="1073"/>
                    <a:pt x="1249" y="1073"/>
                  </a:cubicBezTo>
                  <a:cubicBezTo>
                    <a:pt x="1249" y="1073"/>
                    <a:pt x="1249" y="1073"/>
                    <a:pt x="1249" y="1073"/>
                  </a:cubicBezTo>
                  <a:cubicBezTo>
                    <a:pt x="1256" y="1067"/>
                    <a:pt x="1268" y="1067"/>
                    <a:pt x="1274" y="1061"/>
                  </a:cubicBezTo>
                  <a:cubicBezTo>
                    <a:pt x="1274" y="1061"/>
                    <a:pt x="1274" y="1061"/>
                    <a:pt x="1268" y="1067"/>
                  </a:cubicBezTo>
                  <a:cubicBezTo>
                    <a:pt x="1268" y="1067"/>
                    <a:pt x="1268" y="1067"/>
                    <a:pt x="1274" y="1067"/>
                  </a:cubicBezTo>
                  <a:cubicBezTo>
                    <a:pt x="1274" y="1067"/>
                    <a:pt x="1274" y="1067"/>
                    <a:pt x="1274" y="1067"/>
                  </a:cubicBezTo>
                  <a:cubicBezTo>
                    <a:pt x="1274" y="1061"/>
                    <a:pt x="1281" y="1061"/>
                    <a:pt x="1287" y="1061"/>
                  </a:cubicBezTo>
                  <a:cubicBezTo>
                    <a:pt x="1293" y="1054"/>
                    <a:pt x="1293" y="1061"/>
                    <a:pt x="1318" y="1048"/>
                  </a:cubicBezTo>
                  <a:cubicBezTo>
                    <a:pt x="1300" y="1054"/>
                    <a:pt x="1318" y="1048"/>
                    <a:pt x="1287" y="1061"/>
                  </a:cubicBezTo>
                  <a:cubicBezTo>
                    <a:pt x="1287" y="1054"/>
                    <a:pt x="1318" y="1048"/>
                    <a:pt x="1356" y="1035"/>
                  </a:cubicBezTo>
                  <a:cubicBezTo>
                    <a:pt x="1356" y="1035"/>
                    <a:pt x="1362" y="1029"/>
                    <a:pt x="1369" y="1029"/>
                  </a:cubicBezTo>
                  <a:cubicBezTo>
                    <a:pt x="1381" y="1022"/>
                    <a:pt x="1394" y="1016"/>
                    <a:pt x="1406" y="1003"/>
                  </a:cubicBezTo>
                  <a:cubicBezTo>
                    <a:pt x="1406" y="1003"/>
                    <a:pt x="1400" y="1003"/>
                    <a:pt x="1400" y="1016"/>
                  </a:cubicBezTo>
                  <a:cubicBezTo>
                    <a:pt x="1406" y="1003"/>
                    <a:pt x="1406" y="1003"/>
                    <a:pt x="1412" y="997"/>
                  </a:cubicBezTo>
                  <a:cubicBezTo>
                    <a:pt x="1412" y="1003"/>
                    <a:pt x="1412" y="1003"/>
                    <a:pt x="1406" y="1003"/>
                  </a:cubicBezTo>
                  <a:cubicBezTo>
                    <a:pt x="1412" y="1003"/>
                    <a:pt x="1412" y="1003"/>
                    <a:pt x="1412" y="1003"/>
                  </a:cubicBezTo>
                  <a:cubicBezTo>
                    <a:pt x="1406" y="1003"/>
                    <a:pt x="1406" y="1003"/>
                    <a:pt x="1406" y="1003"/>
                  </a:cubicBezTo>
                  <a:cubicBezTo>
                    <a:pt x="1406" y="1003"/>
                    <a:pt x="1400" y="1016"/>
                    <a:pt x="1394" y="1016"/>
                  </a:cubicBezTo>
                  <a:cubicBezTo>
                    <a:pt x="1400" y="1016"/>
                    <a:pt x="1400" y="1016"/>
                    <a:pt x="1400" y="1016"/>
                  </a:cubicBezTo>
                  <a:cubicBezTo>
                    <a:pt x="1400" y="1016"/>
                    <a:pt x="1400" y="1016"/>
                    <a:pt x="1394" y="1016"/>
                  </a:cubicBezTo>
                  <a:cubicBezTo>
                    <a:pt x="1394" y="1016"/>
                    <a:pt x="1394" y="1016"/>
                    <a:pt x="1400" y="1016"/>
                  </a:cubicBezTo>
                  <a:cubicBezTo>
                    <a:pt x="1406" y="1016"/>
                    <a:pt x="1406" y="1016"/>
                    <a:pt x="1406" y="1003"/>
                  </a:cubicBezTo>
                  <a:cubicBezTo>
                    <a:pt x="1412" y="1003"/>
                    <a:pt x="1412" y="1003"/>
                    <a:pt x="1412" y="1003"/>
                  </a:cubicBezTo>
                  <a:cubicBezTo>
                    <a:pt x="1412" y="1003"/>
                    <a:pt x="1412" y="1003"/>
                    <a:pt x="1412" y="1003"/>
                  </a:cubicBezTo>
                  <a:cubicBezTo>
                    <a:pt x="1425" y="997"/>
                    <a:pt x="1438" y="991"/>
                    <a:pt x="1456" y="984"/>
                  </a:cubicBezTo>
                  <a:cubicBezTo>
                    <a:pt x="1444" y="984"/>
                    <a:pt x="1456" y="984"/>
                    <a:pt x="1444" y="984"/>
                  </a:cubicBezTo>
                  <a:cubicBezTo>
                    <a:pt x="1444" y="984"/>
                    <a:pt x="1444" y="984"/>
                    <a:pt x="1463" y="978"/>
                  </a:cubicBezTo>
                  <a:cubicBezTo>
                    <a:pt x="1469" y="972"/>
                    <a:pt x="1469" y="972"/>
                    <a:pt x="1469" y="978"/>
                  </a:cubicBezTo>
                  <a:cubicBezTo>
                    <a:pt x="1463" y="978"/>
                    <a:pt x="1463" y="978"/>
                    <a:pt x="1456" y="984"/>
                  </a:cubicBezTo>
                  <a:cubicBezTo>
                    <a:pt x="1463" y="978"/>
                    <a:pt x="1463" y="978"/>
                    <a:pt x="1469" y="978"/>
                  </a:cubicBezTo>
                  <a:cubicBezTo>
                    <a:pt x="1469" y="978"/>
                    <a:pt x="1469" y="978"/>
                    <a:pt x="1469" y="978"/>
                  </a:cubicBezTo>
                  <a:cubicBezTo>
                    <a:pt x="1469" y="978"/>
                    <a:pt x="1469" y="978"/>
                    <a:pt x="1475" y="972"/>
                  </a:cubicBezTo>
                  <a:cubicBezTo>
                    <a:pt x="1475" y="972"/>
                    <a:pt x="1482" y="972"/>
                    <a:pt x="1488" y="965"/>
                  </a:cubicBezTo>
                  <a:cubicBezTo>
                    <a:pt x="1488" y="965"/>
                    <a:pt x="1488" y="965"/>
                    <a:pt x="1475" y="972"/>
                  </a:cubicBezTo>
                  <a:cubicBezTo>
                    <a:pt x="1488" y="965"/>
                    <a:pt x="1494" y="959"/>
                    <a:pt x="1507" y="953"/>
                  </a:cubicBezTo>
                  <a:cubicBezTo>
                    <a:pt x="1507" y="953"/>
                    <a:pt x="1507" y="953"/>
                    <a:pt x="1519" y="946"/>
                  </a:cubicBezTo>
                  <a:cubicBezTo>
                    <a:pt x="1519" y="946"/>
                    <a:pt x="1519" y="946"/>
                    <a:pt x="1519" y="946"/>
                  </a:cubicBezTo>
                  <a:cubicBezTo>
                    <a:pt x="1519" y="946"/>
                    <a:pt x="1525" y="940"/>
                    <a:pt x="1532" y="940"/>
                  </a:cubicBezTo>
                  <a:cubicBezTo>
                    <a:pt x="1532" y="940"/>
                    <a:pt x="1532" y="940"/>
                    <a:pt x="1525" y="940"/>
                  </a:cubicBezTo>
                  <a:cubicBezTo>
                    <a:pt x="1551" y="921"/>
                    <a:pt x="1544" y="927"/>
                    <a:pt x="1551" y="921"/>
                  </a:cubicBezTo>
                  <a:cubicBezTo>
                    <a:pt x="1551" y="921"/>
                    <a:pt x="1551" y="921"/>
                    <a:pt x="1551" y="921"/>
                  </a:cubicBezTo>
                  <a:cubicBezTo>
                    <a:pt x="1557" y="921"/>
                    <a:pt x="1557" y="908"/>
                    <a:pt x="1563" y="908"/>
                  </a:cubicBezTo>
                  <a:cubicBezTo>
                    <a:pt x="1582" y="902"/>
                    <a:pt x="1582" y="896"/>
                    <a:pt x="1582" y="896"/>
                  </a:cubicBezTo>
                  <a:cubicBezTo>
                    <a:pt x="1582" y="902"/>
                    <a:pt x="1582" y="902"/>
                    <a:pt x="1582" y="902"/>
                  </a:cubicBezTo>
                  <a:cubicBezTo>
                    <a:pt x="1594" y="889"/>
                    <a:pt x="1607" y="883"/>
                    <a:pt x="1613" y="870"/>
                  </a:cubicBezTo>
                  <a:cubicBezTo>
                    <a:pt x="1620" y="870"/>
                    <a:pt x="1620" y="870"/>
                    <a:pt x="1620" y="870"/>
                  </a:cubicBezTo>
                  <a:cubicBezTo>
                    <a:pt x="1620" y="870"/>
                    <a:pt x="1620" y="870"/>
                    <a:pt x="1620" y="870"/>
                  </a:cubicBezTo>
                  <a:cubicBezTo>
                    <a:pt x="1620" y="870"/>
                    <a:pt x="1620" y="870"/>
                    <a:pt x="1620" y="870"/>
                  </a:cubicBezTo>
                  <a:cubicBezTo>
                    <a:pt x="1620" y="864"/>
                    <a:pt x="1626" y="864"/>
                    <a:pt x="1626" y="857"/>
                  </a:cubicBezTo>
                  <a:cubicBezTo>
                    <a:pt x="1632" y="857"/>
                    <a:pt x="1632" y="857"/>
                    <a:pt x="1632" y="851"/>
                  </a:cubicBezTo>
                  <a:cubicBezTo>
                    <a:pt x="1632" y="851"/>
                    <a:pt x="1632" y="851"/>
                    <a:pt x="1651" y="838"/>
                  </a:cubicBezTo>
                  <a:cubicBezTo>
                    <a:pt x="1651" y="838"/>
                    <a:pt x="1651" y="838"/>
                    <a:pt x="1638" y="845"/>
                  </a:cubicBezTo>
                  <a:cubicBezTo>
                    <a:pt x="1645" y="845"/>
                    <a:pt x="1651" y="838"/>
                    <a:pt x="1657" y="832"/>
                  </a:cubicBezTo>
                  <a:cubicBezTo>
                    <a:pt x="1664" y="826"/>
                    <a:pt x="1664" y="826"/>
                    <a:pt x="1664" y="826"/>
                  </a:cubicBezTo>
                  <a:cubicBezTo>
                    <a:pt x="1657" y="826"/>
                    <a:pt x="1657" y="826"/>
                    <a:pt x="1657" y="826"/>
                  </a:cubicBezTo>
                  <a:cubicBezTo>
                    <a:pt x="1670" y="807"/>
                    <a:pt x="1689" y="794"/>
                    <a:pt x="1670" y="807"/>
                  </a:cubicBezTo>
                  <a:cubicBezTo>
                    <a:pt x="1689" y="794"/>
                    <a:pt x="1707" y="769"/>
                    <a:pt x="1726" y="737"/>
                  </a:cubicBezTo>
                  <a:cubicBezTo>
                    <a:pt x="1726" y="737"/>
                    <a:pt x="1739" y="718"/>
                    <a:pt x="1739" y="705"/>
                  </a:cubicBezTo>
                  <a:cubicBezTo>
                    <a:pt x="1739" y="705"/>
                    <a:pt x="1739" y="705"/>
                    <a:pt x="1739" y="699"/>
                  </a:cubicBezTo>
                  <a:cubicBezTo>
                    <a:pt x="1739" y="705"/>
                    <a:pt x="1733" y="718"/>
                    <a:pt x="1733" y="718"/>
                  </a:cubicBezTo>
                  <a:cubicBezTo>
                    <a:pt x="1739" y="718"/>
                    <a:pt x="1739" y="705"/>
                    <a:pt x="1739" y="699"/>
                  </a:cubicBezTo>
                  <a:cubicBezTo>
                    <a:pt x="1745" y="692"/>
                    <a:pt x="1745" y="692"/>
                    <a:pt x="1751" y="673"/>
                  </a:cubicBezTo>
                  <a:cubicBezTo>
                    <a:pt x="1751" y="680"/>
                    <a:pt x="1745" y="686"/>
                    <a:pt x="1739" y="692"/>
                  </a:cubicBezTo>
                  <a:cubicBezTo>
                    <a:pt x="1745" y="686"/>
                    <a:pt x="1751" y="667"/>
                    <a:pt x="1758" y="661"/>
                  </a:cubicBezTo>
                  <a:cubicBezTo>
                    <a:pt x="1751" y="667"/>
                    <a:pt x="1751" y="667"/>
                    <a:pt x="1751" y="667"/>
                  </a:cubicBezTo>
                  <a:cubicBezTo>
                    <a:pt x="1758" y="642"/>
                    <a:pt x="1758" y="642"/>
                    <a:pt x="1758" y="642"/>
                  </a:cubicBezTo>
                  <a:cubicBezTo>
                    <a:pt x="1764" y="635"/>
                    <a:pt x="1764" y="635"/>
                    <a:pt x="1764" y="635"/>
                  </a:cubicBezTo>
                  <a:cubicBezTo>
                    <a:pt x="1764" y="629"/>
                    <a:pt x="1764" y="629"/>
                    <a:pt x="1764" y="629"/>
                  </a:cubicBezTo>
                  <a:cubicBezTo>
                    <a:pt x="1764" y="604"/>
                    <a:pt x="1764" y="610"/>
                    <a:pt x="1764" y="635"/>
                  </a:cubicBezTo>
                  <a:cubicBezTo>
                    <a:pt x="1770" y="597"/>
                    <a:pt x="1770" y="572"/>
                    <a:pt x="1776" y="553"/>
                  </a:cubicBezTo>
                  <a:cubicBezTo>
                    <a:pt x="1776" y="553"/>
                    <a:pt x="1776" y="553"/>
                    <a:pt x="1770" y="572"/>
                  </a:cubicBezTo>
                  <a:cubicBezTo>
                    <a:pt x="1770" y="559"/>
                    <a:pt x="1776" y="553"/>
                    <a:pt x="1776" y="540"/>
                  </a:cubicBezTo>
                  <a:cubicBezTo>
                    <a:pt x="1776" y="534"/>
                    <a:pt x="1776" y="534"/>
                    <a:pt x="1776" y="534"/>
                  </a:cubicBezTo>
                  <a:close/>
                  <a:moveTo>
                    <a:pt x="44" y="953"/>
                  </a:moveTo>
                  <a:cubicBezTo>
                    <a:pt x="44" y="953"/>
                    <a:pt x="44" y="946"/>
                    <a:pt x="38" y="946"/>
                  </a:cubicBezTo>
                  <a:cubicBezTo>
                    <a:pt x="44" y="946"/>
                    <a:pt x="44" y="953"/>
                    <a:pt x="44" y="953"/>
                  </a:cubicBezTo>
                  <a:close/>
                  <a:moveTo>
                    <a:pt x="672" y="58"/>
                  </a:moveTo>
                  <a:cubicBezTo>
                    <a:pt x="672" y="58"/>
                    <a:pt x="672" y="58"/>
                    <a:pt x="672" y="58"/>
                  </a:cubicBezTo>
                  <a:cubicBezTo>
                    <a:pt x="685" y="58"/>
                    <a:pt x="685" y="58"/>
                    <a:pt x="691" y="58"/>
                  </a:cubicBezTo>
                  <a:cubicBezTo>
                    <a:pt x="685" y="58"/>
                    <a:pt x="685" y="58"/>
                    <a:pt x="672" y="58"/>
                  </a:cubicBezTo>
                  <a:close/>
                  <a:moveTo>
                    <a:pt x="860" y="20"/>
                  </a:moveTo>
                  <a:cubicBezTo>
                    <a:pt x="860" y="20"/>
                    <a:pt x="860" y="20"/>
                    <a:pt x="860" y="20"/>
                  </a:cubicBezTo>
                  <a:cubicBezTo>
                    <a:pt x="860" y="20"/>
                    <a:pt x="860" y="20"/>
                    <a:pt x="860" y="20"/>
                  </a:cubicBezTo>
                  <a:close/>
                  <a:moveTo>
                    <a:pt x="565" y="1130"/>
                  </a:moveTo>
                  <a:cubicBezTo>
                    <a:pt x="565" y="1130"/>
                    <a:pt x="565" y="1130"/>
                    <a:pt x="565" y="1130"/>
                  </a:cubicBezTo>
                  <a:cubicBezTo>
                    <a:pt x="565" y="1130"/>
                    <a:pt x="565" y="1130"/>
                    <a:pt x="565" y="1130"/>
                  </a:cubicBezTo>
                  <a:cubicBezTo>
                    <a:pt x="565" y="1130"/>
                    <a:pt x="565" y="1130"/>
                    <a:pt x="565" y="1130"/>
                  </a:cubicBezTo>
                  <a:close/>
                  <a:moveTo>
                    <a:pt x="38" y="940"/>
                  </a:moveTo>
                  <a:cubicBezTo>
                    <a:pt x="38" y="946"/>
                    <a:pt x="38" y="946"/>
                    <a:pt x="38" y="946"/>
                  </a:cubicBezTo>
                  <a:cubicBezTo>
                    <a:pt x="38" y="940"/>
                    <a:pt x="32" y="934"/>
                    <a:pt x="32" y="927"/>
                  </a:cubicBezTo>
                  <a:cubicBezTo>
                    <a:pt x="32" y="934"/>
                    <a:pt x="32" y="934"/>
                    <a:pt x="38" y="940"/>
                  </a:cubicBezTo>
                  <a:close/>
                  <a:moveTo>
                    <a:pt x="1551" y="927"/>
                  </a:moveTo>
                  <a:cubicBezTo>
                    <a:pt x="1563" y="908"/>
                    <a:pt x="1563" y="908"/>
                    <a:pt x="1563" y="908"/>
                  </a:cubicBezTo>
                  <a:cubicBezTo>
                    <a:pt x="1557" y="921"/>
                    <a:pt x="1557" y="921"/>
                    <a:pt x="1557" y="921"/>
                  </a:cubicBezTo>
                  <a:cubicBezTo>
                    <a:pt x="1551" y="927"/>
                    <a:pt x="1551" y="927"/>
                    <a:pt x="1551" y="927"/>
                  </a:cubicBezTo>
                  <a:close/>
                  <a:moveTo>
                    <a:pt x="1563" y="134"/>
                  </a:moveTo>
                  <a:cubicBezTo>
                    <a:pt x="1576" y="134"/>
                    <a:pt x="1582" y="140"/>
                    <a:pt x="1582" y="140"/>
                  </a:cubicBezTo>
                  <a:cubicBezTo>
                    <a:pt x="1576" y="134"/>
                    <a:pt x="1576" y="134"/>
                    <a:pt x="1563" y="134"/>
                  </a:cubicBezTo>
                  <a:close/>
                  <a:moveTo>
                    <a:pt x="1594" y="146"/>
                  </a:moveTo>
                  <a:cubicBezTo>
                    <a:pt x="1594" y="146"/>
                    <a:pt x="1594" y="146"/>
                    <a:pt x="1594" y="146"/>
                  </a:cubicBezTo>
                  <a:cubicBezTo>
                    <a:pt x="1601" y="153"/>
                    <a:pt x="1601" y="153"/>
                    <a:pt x="1601" y="153"/>
                  </a:cubicBezTo>
                  <a:cubicBezTo>
                    <a:pt x="1594" y="146"/>
                    <a:pt x="1594" y="146"/>
                    <a:pt x="1594" y="146"/>
                  </a:cubicBezTo>
                  <a:cubicBezTo>
                    <a:pt x="1588" y="146"/>
                    <a:pt x="1588" y="140"/>
                    <a:pt x="1582" y="140"/>
                  </a:cubicBezTo>
                  <a:cubicBezTo>
                    <a:pt x="1582" y="140"/>
                    <a:pt x="1582" y="140"/>
                    <a:pt x="1582" y="140"/>
                  </a:cubicBezTo>
                  <a:cubicBezTo>
                    <a:pt x="1588" y="140"/>
                    <a:pt x="1594" y="146"/>
                    <a:pt x="1601" y="153"/>
                  </a:cubicBezTo>
                  <a:cubicBezTo>
                    <a:pt x="1607" y="159"/>
                    <a:pt x="1594" y="146"/>
                    <a:pt x="1594" y="146"/>
                  </a:cubicBezTo>
                  <a:close/>
                  <a:moveTo>
                    <a:pt x="19" y="750"/>
                  </a:moveTo>
                  <a:cubicBezTo>
                    <a:pt x="13" y="756"/>
                    <a:pt x="13" y="769"/>
                    <a:pt x="13" y="775"/>
                  </a:cubicBezTo>
                  <a:cubicBezTo>
                    <a:pt x="13" y="769"/>
                    <a:pt x="13" y="769"/>
                    <a:pt x="19" y="756"/>
                  </a:cubicBezTo>
                  <a:cubicBezTo>
                    <a:pt x="19" y="750"/>
                    <a:pt x="19" y="750"/>
                    <a:pt x="19" y="750"/>
                  </a:cubicBezTo>
                  <a:close/>
                  <a:moveTo>
                    <a:pt x="1638" y="185"/>
                  </a:moveTo>
                  <a:cubicBezTo>
                    <a:pt x="1645" y="191"/>
                    <a:pt x="1645" y="191"/>
                    <a:pt x="1645" y="191"/>
                  </a:cubicBezTo>
                  <a:cubicBezTo>
                    <a:pt x="1651" y="197"/>
                    <a:pt x="1651" y="197"/>
                    <a:pt x="1651" y="197"/>
                  </a:cubicBezTo>
                  <a:cubicBezTo>
                    <a:pt x="1638" y="185"/>
                    <a:pt x="1638" y="185"/>
                    <a:pt x="1638" y="185"/>
                  </a:cubicBezTo>
                  <a:close/>
                  <a:moveTo>
                    <a:pt x="1657" y="832"/>
                  </a:moveTo>
                  <a:cubicBezTo>
                    <a:pt x="1651" y="838"/>
                    <a:pt x="1651" y="838"/>
                    <a:pt x="1645" y="845"/>
                  </a:cubicBezTo>
                  <a:cubicBezTo>
                    <a:pt x="1651" y="838"/>
                    <a:pt x="1651" y="838"/>
                    <a:pt x="1657" y="832"/>
                  </a:cubicBezTo>
                  <a:close/>
                  <a:moveTo>
                    <a:pt x="1645" y="845"/>
                  </a:moveTo>
                  <a:cubicBezTo>
                    <a:pt x="1638" y="851"/>
                    <a:pt x="1638" y="851"/>
                    <a:pt x="1638" y="851"/>
                  </a:cubicBezTo>
                  <a:cubicBezTo>
                    <a:pt x="1638" y="851"/>
                    <a:pt x="1638" y="851"/>
                    <a:pt x="1626" y="857"/>
                  </a:cubicBezTo>
                  <a:cubicBezTo>
                    <a:pt x="1645" y="845"/>
                    <a:pt x="1632" y="857"/>
                    <a:pt x="1645" y="845"/>
                  </a:cubicBezTo>
                  <a:cubicBezTo>
                    <a:pt x="1651" y="838"/>
                    <a:pt x="1651" y="838"/>
                    <a:pt x="1645" y="845"/>
                  </a:cubicBezTo>
                  <a:close/>
                  <a:moveTo>
                    <a:pt x="1657" y="832"/>
                  </a:moveTo>
                  <a:cubicBezTo>
                    <a:pt x="1657" y="832"/>
                    <a:pt x="1664" y="826"/>
                    <a:pt x="1682" y="807"/>
                  </a:cubicBezTo>
                  <a:cubicBezTo>
                    <a:pt x="1670" y="813"/>
                    <a:pt x="1670" y="813"/>
                    <a:pt x="1670" y="813"/>
                  </a:cubicBezTo>
                  <a:cubicBezTo>
                    <a:pt x="1670" y="813"/>
                    <a:pt x="1670" y="813"/>
                    <a:pt x="1670" y="813"/>
                  </a:cubicBezTo>
                  <a:cubicBezTo>
                    <a:pt x="1682" y="807"/>
                    <a:pt x="1670" y="813"/>
                    <a:pt x="1682" y="800"/>
                  </a:cubicBezTo>
                  <a:cubicBezTo>
                    <a:pt x="1682" y="800"/>
                    <a:pt x="1682" y="800"/>
                    <a:pt x="1695" y="781"/>
                  </a:cubicBezTo>
                  <a:cubicBezTo>
                    <a:pt x="1689" y="794"/>
                    <a:pt x="1689" y="800"/>
                    <a:pt x="1682" y="807"/>
                  </a:cubicBezTo>
                  <a:cubicBezTo>
                    <a:pt x="1682" y="807"/>
                    <a:pt x="1682" y="807"/>
                    <a:pt x="1682" y="807"/>
                  </a:cubicBezTo>
                  <a:cubicBezTo>
                    <a:pt x="1682" y="800"/>
                    <a:pt x="1689" y="800"/>
                    <a:pt x="1689" y="794"/>
                  </a:cubicBezTo>
                  <a:cubicBezTo>
                    <a:pt x="1689" y="794"/>
                    <a:pt x="1689" y="800"/>
                    <a:pt x="1682" y="800"/>
                  </a:cubicBezTo>
                  <a:cubicBezTo>
                    <a:pt x="1682" y="807"/>
                    <a:pt x="1670" y="807"/>
                    <a:pt x="1670" y="807"/>
                  </a:cubicBezTo>
                  <a:cubicBezTo>
                    <a:pt x="1670" y="807"/>
                    <a:pt x="1670" y="807"/>
                    <a:pt x="1670" y="807"/>
                  </a:cubicBezTo>
                  <a:cubicBezTo>
                    <a:pt x="1664" y="826"/>
                    <a:pt x="1664" y="826"/>
                    <a:pt x="1664" y="826"/>
                  </a:cubicBezTo>
                  <a:cubicBezTo>
                    <a:pt x="1657" y="832"/>
                    <a:pt x="1657" y="832"/>
                    <a:pt x="1657" y="832"/>
                  </a:cubicBezTo>
                  <a:close/>
                  <a:moveTo>
                    <a:pt x="1707" y="267"/>
                  </a:moveTo>
                  <a:cubicBezTo>
                    <a:pt x="1714" y="273"/>
                    <a:pt x="1720" y="280"/>
                    <a:pt x="1726" y="292"/>
                  </a:cubicBezTo>
                  <a:cubicBezTo>
                    <a:pt x="1720" y="280"/>
                    <a:pt x="1720" y="280"/>
                    <a:pt x="1720" y="280"/>
                  </a:cubicBezTo>
                  <a:cubicBezTo>
                    <a:pt x="1720" y="273"/>
                    <a:pt x="1714" y="267"/>
                    <a:pt x="1707" y="267"/>
                  </a:cubicBezTo>
                  <a:close/>
                  <a:moveTo>
                    <a:pt x="1513" y="953"/>
                  </a:moveTo>
                  <a:cubicBezTo>
                    <a:pt x="1532" y="940"/>
                    <a:pt x="1532" y="940"/>
                    <a:pt x="1532" y="940"/>
                  </a:cubicBezTo>
                  <a:cubicBezTo>
                    <a:pt x="1519" y="946"/>
                    <a:pt x="1519" y="946"/>
                    <a:pt x="1519" y="946"/>
                  </a:cubicBezTo>
                  <a:cubicBezTo>
                    <a:pt x="1513" y="953"/>
                    <a:pt x="1513" y="953"/>
                    <a:pt x="1513" y="953"/>
                  </a:cubicBezTo>
                  <a:close/>
                  <a:moveTo>
                    <a:pt x="1689" y="235"/>
                  </a:moveTo>
                  <a:cubicBezTo>
                    <a:pt x="1695" y="242"/>
                    <a:pt x="1695" y="242"/>
                    <a:pt x="1695" y="242"/>
                  </a:cubicBezTo>
                  <a:cubicBezTo>
                    <a:pt x="1689" y="235"/>
                    <a:pt x="1689" y="235"/>
                    <a:pt x="1689" y="235"/>
                  </a:cubicBezTo>
                  <a:cubicBezTo>
                    <a:pt x="1689" y="235"/>
                    <a:pt x="1689" y="235"/>
                    <a:pt x="1695" y="242"/>
                  </a:cubicBezTo>
                  <a:cubicBezTo>
                    <a:pt x="1695" y="248"/>
                    <a:pt x="1701" y="248"/>
                    <a:pt x="1701" y="248"/>
                  </a:cubicBezTo>
                  <a:cubicBezTo>
                    <a:pt x="1701" y="248"/>
                    <a:pt x="1695" y="248"/>
                    <a:pt x="1695" y="242"/>
                  </a:cubicBezTo>
                  <a:cubicBezTo>
                    <a:pt x="1695" y="242"/>
                    <a:pt x="1695" y="242"/>
                    <a:pt x="1689" y="235"/>
                  </a:cubicBezTo>
                  <a:close/>
                  <a:moveTo>
                    <a:pt x="1707" y="261"/>
                  </a:moveTo>
                  <a:cubicBezTo>
                    <a:pt x="1707" y="261"/>
                    <a:pt x="1707" y="261"/>
                    <a:pt x="1707" y="261"/>
                  </a:cubicBezTo>
                  <a:cubicBezTo>
                    <a:pt x="1701" y="254"/>
                    <a:pt x="1701" y="254"/>
                    <a:pt x="1701" y="248"/>
                  </a:cubicBezTo>
                  <a:cubicBezTo>
                    <a:pt x="1701" y="254"/>
                    <a:pt x="1707" y="261"/>
                    <a:pt x="1707" y="261"/>
                  </a:cubicBezTo>
                  <a:close/>
                  <a:moveTo>
                    <a:pt x="1707" y="261"/>
                  </a:moveTo>
                  <a:cubicBezTo>
                    <a:pt x="1707" y="261"/>
                    <a:pt x="1707" y="261"/>
                    <a:pt x="1707" y="267"/>
                  </a:cubicBezTo>
                  <a:cubicBezTo>
                    <a:pt x="1714" y="267"/>
                    <a:pt x="1714" y="267"/>
                    <a:pt x="1714" y="267"/>
                  </a:cubicBezTo>
                  <a:cubicBezTo>
                    <a:pt x="1714" y="267"/>
                    <a:pt x="1714" y="267"/>
                    <a:pt x="1707" y="261"/>
                  </a:cubicBezTo>
                  <a:close/>
                  <a:moveTo>
                    <a:pt x="283" y="1111"/>
                  </a:moveTo>
                  <a:cubicBezTo>
                    <a:pt x="277" y="1105"/>
                    <a:pt x="277" y="1105"/>
                    <a:pt x="277" y="1105"/>
                  </a:cubicBezTo>
                  <a:cubicBezTo>
                    <a:pt x="277" y="1111"/>
                    <a:pt x="277" y="1111"/>
                    <a:pt x="277" y="1111"/>
                  </a:cubicBezTo>
                  <a:cubicBezTo>
                    <a:pt x="289" y="1111"/>
                    <a:pt x="302" y="1124"/>
                    <a:pt x="283" y="1111"/>
                  </a:cubicBezTo>
                  <a:close/>
                  <a:moveTo>
                    <a:pt x="270" y="1105"/>
                  </a:moveTo>
                  <a:cubicBezTo>
                    <a:pt x="277" y="1105"/>
                    <a:pt x="277" y="1105"/>
                    <a:pt x="277" y="1105"/>
                  </a:cubicBezTo>
                  <a:cubicBezTo>
                    <a:pt x="277" y="1105"/>
                    <a:pt x="277" y="1105"/>
                    <a:pt x="277" y="1105"/>
                  </a:cubicBezTo>
                  <a:cubicBezTo>
                    <a:pt x="270" y="1105"/>
                    <a:pt x="270" y="1105"/>
                    <a:pt x="270" y="1105"/>
                  </a:cubicBezTo>
                  <a:close/>
                  <a:moveTo>
                    <a:pt x="277" y="1111"/>
                  </a:moveTo>
                  <a:cubicBezTo>
                    <a:pt x="277" y="1111"/>
                    <a:pt x="277" y="1111"/>
                    <a:pt x="277" y="1111"/>
                  </a:cubicBezTo>
                  <a:cubicBezTo>
                    <a:pt x="270" y="1105"/>
                    <a:pt x="270" y="1105"/>
                    <a:pt x="264" y="1105"/>
                  </a:cubicBezTo>
                  <a:cubicBezTo>
                    <a:pt x="270" y="1105"/>
                    <a:pt x="270" y="1105"/>
                    <a:pt x="277" y="1111"/>
                  </a:cubicBezTo>
                  <a:close/>
                  <a:moveTo>
                    <a:pt x="270" y="1105"/>
                  </a:moveTo>
                  <a:cubicBezTo>
                    <a:pt x="258" y="1105"/>
                    <a:pt x="258" y="1105"/>
                    <a:pt x="258" y="1105"/>
                  </a:cubicBezTo>
                  <a:cubicBezTo>
                    <a:pt x="270" y="1105"/>
                    <a:pt x="264" y="1105"/>
                    <a:pt x="270" y="1105"/>
                  </a:cubicBezTo>
                  <a:close/>
                  <a:moveTo>
                    <a:pt x="208" y="1086"/>
                  </a:moveTo>
                  <a:cubicBezTo>
                    <a:pt x="208" y="1086"/>
                    <a:pt x="214" y="1086"/>
                    <a:pt x="201" y="1080"/>
                  </a:cubicBezTo>
                  <a:cubicBezTo>
                    <a:pt x="201" y="1080"/>
                    <a:pt x="201" y="1080"/>
                    <a:pt x="201" y="1080"/>
                  </a:cubicBezTo>
                  <a:cubicBezTo>
                    <a:pt x="189" y="1073"/>
                    <a:pt x="170" y="1067"/>
                    <a:pt x="145" y="1048"/>
                  </a:cubicBezTo>
                  <a:cubicBezTo>
                    <a:pt x="151" y="1054"/>
                    <a:pt x="151" y="1054"/>
                    <a:pt x="151" y="1054"/>
                  </a:cubicBezTo>
                  <a:cubicBezTo>
                    <a:pt x="151" y="1054"/>
                    <a:pt x="145" y="1054"/>
                    <a:pt x="139" y="1054"/>
                  </a:cubicBezTo>
                  <a:cubicBezTo>
                    <a:pt x="145" y="1054"/>
                    <a:pt x="151" y="1054"/>
                    <a:pt x="151" y="1061"/>
                  </a:cubicBezTo>
                  <a:cubicBezTo>
                    <a:pt x="170" y="1067"/>
                    <a:pt x="195" y="1080"/>
                    <a:pt x="195" y="1080"/>
                  </a:cubicBezTo>
                  <a:cubicBezTo>
                    <a:pt x="226" y="1092"/>
                    <a:pt x="201" y="1080"/>
                    <a:pt x="226" y="1092"/>
                  </a:cubicBezTo>
                  <a:cubicBezTo>
                    <a:pt x="226" y="1092"/>
                    <a:pt x="226" y="1092"/>
                    <a:pt x="226" y="1092"/>
                  </a:cubicBezTo>
                  <a:cubicBezTo>
                    <a:pt x="226" y="1092"/>
                    <a:pt x="226" y="1092"/>
                    <a:pt x="226" y="1092"/>
                  </a:cubicBezTo>
                  <a:cubicBezTo>
                    <a:pt x="245" y="1099"/>
                    <a:pt x="245" y="1099"/>
                    <a:pt x="245" y="1099"/>
                  </a:cubicBezTo>
                  <a:cubicBezTo>
                    <a:pt x="245" y="1099"/>
                    <a:pt x="245" y="1099"/>
                    <a:pt x="270" y="1105"/>
                  </a:cubicBezTo>
                  <a:cubicBezTo>
                    <a:pt x="258" y="1105"/>
                    <a:pt x="264" y="1105"/>
                    <a:pt x="245" y="1099"/>
                  </a:cubicBezTo>
                  <a:cubicBezTo>
                    <a:pt x="239" y="1092"/>
                    <a:pt x="226" y="1092"/>
                    <a:pt x="214" y="1086"/>
                  </a:cubicBezTo>
                  <a:cubicBezTo>
                    <a:pt x="208" y="1086"/>
                    <a:pt x="208" y="1086"/>
                    <a:pt x="208" y="1086"/>
                  </a:cubicBezTo>
                  <a:close/>
                  <a:moveTo>
                    <a:pt x="264" y="1105"/>
                  </a:moveTo>
                  <a:cubicBezTo>
                    <a:pt x="258" y="1105"/>
                    <a:pt x="251" y="1099"/>
                    <a:pt x="251" y="1099"/>
                  </a:cubicBezTo>
                  <a:cubicBezTo>
                    <a:pt x="258" y="1105"/>
                    <a:pt x="258" y="1105"/>
                    <a:pt x="264" y="1105"/>
                  </a:cubicBezTo>
                  <a:close/>
                  <a:moveTo>
                    <a:pt x="251" y="1099"/>
                  </a:moveTo>
                  <a:cubicBezTo>
                    <a:pt x="251" y="1099"/>
                    <a:pt x="251" y="1099"/>
                    <a:pt x="245" y="1099"/>
                  </a:cubicBezTo>
                  <a:cubicBezTo>
                    <a:pt x="251" y="1099"/>
                    <a:pt x="245" y="1099"/>
                    <a:pt x="251" y="1099"/>
                  </a:cubicBezTo>
                  <a:close/>
                  <a:moveTo>
                    <a:pt x="214" y="1086"/>
                  </a:moveTo>
                  <a:cubicBezTo>
                    <a:pt x="214" y="1086"/>
                    <a:pt x="214" y="1086"/>
                    <a:pt x="226" y="1092"/>
                  </a:cubicBezTo>
                  <a:cubicBezTo>
                    <a:pt x="214" y="1086"/>
                    <a:pt x="214" y="1086"/>
                    <a:pt x="214" y="1086"/>
                  </a:cubicBezTo>
                  <a:close/>
                  <a:moveTo>
                    <a:pt x="13" y="876"/>
                  </a:moveTo>
                  <a:cubicBezTo>
                    <a:pt x="13" y="883"/>
                    <a:pt x="13" y="883"/>
                    <a:pt x="13" y="889"/>
                  </a:cubicBezTo>
                  <a:cubicBezTo>
                    <a:pt x="13" y="876"/>
                    <a:pt x="13" y="870"/>
                    <a:pt x="0" y="857"/>
                  </a:cubicBezTo>
                  <a:cubicBezTo>
                    <a:pt x="0" y="857"/>
                    <a:pt x="0" y="857"/>
                    <a:pt x="13" y="876"/>
                  </a:cubicBezTo>
                  <a:close/>
                  <a:moveTo>
                    <a:pt x="107" y="1035"/>
                  </a:moveTo>
                  <a:cubicBezTo>
                    <a:pt x="120" y="1035"/>
                    <a:pt x="120" y="1035"/>
                    <a:pt x="120" y="1035"/>
                  </a:cubicBezTo>
                  <a:cubicBezTo>
                    <a:pt x="120" y="1035"/>
                    <a:pt x="120" y="1035"/>
                    <a:pt x="107" y="1035"/>
                  </a:cubicBezTo>
                  <a:close/>
                  <a:moveTo>
                    <a:pt x="70" y="991"/>
                  </a:moveTo>
                  <a:cubicBezTo>
                    <a:pt x="70" y="991"/>
                    <a:pt x="70" y="991"/>
                    <a:pt x="70" y="984"/>
                  </a:cubicBezTo>
                  <a:cubicBezTo>
                    <a:pt x="70" y="991"/>
                    <a:pt x="70" y="991"/>
                    <a:pt x="70" y="991"/>
                  </a:cubicBezTo>
                  <a:cubicBezTo>
                    <a:pt x="76" y="991"/>
                    <a:pt x="76" y="997"/>
                    <a:pt x="76" y="997"/>
                  </a:cubicBezTo>
                  <a:cubicBezTo>
                    <a:pt x="76" y="997"/>
                    <a:pt x="76" y="991"/>
                    <a:pt x="70" y="991"/>
                  </a:cubicBezTo>
                  <a:cubicBezTo>
                    <a:pt x="70" y="984"/>
                    <a:pt x="70" y="984"/>
                    <a:pt x="70" y="991"/>
                  </a:cubicBezTo>
                  <a:close/>
                  <a:moveTo>
                    <a:pt x="57" y="978"/>
                  </a:moveTo>
                  <a:cubicBezTo>
                    <a:pt x="51" y="972"/>
                    <a:pt x="51" y="965"/>
                    <a:pt x="44" y="953"/>
                  </a:cubicBezTo>
                  <a:cubicBezTo>
                    <a:pt x="51" y="965"/>
                    <a:pt x="51" y="965"/>
                    <a:pt x="57" y="978"/>
                  </a:cubicBezTo>
                  <a:close/>
                  <a:moveTo>
                    <a:pt x="88" y="1016"/>
                  </a:moveTo>
                  <a:cubicBezTo>
                    <a:pt x="88" y="1016"/>
                    <a:pt x="88" y="1016"/>
                    <a:pt x="88" y="1016"/>
                  </a:cubicBezTo>
                  <a:cubicBezTo>
                    <a:pt x="88" y="1016"/>
                    <a:pt x="88" y="1016"/>
                    <a:pt x="88" y="1003"/>
                  </a:cubicBezTo>
                  <a:cubicBezTo>
                    <a:pt x="88" y="1016"/>
                    <a:pt x="88" y="1016"/>
                    <a:pt x="88" y="1016"/>
                  </a:cubicBezTo>
                  <a:close/>
                  <a:moveTo>
                    <a:pt x="38" y="953"/>
                  </a:moveTo>
                  <a:cubicBezTo>
                    <a:pt x="44" y="953"/>
                    <a:pt x="44" y="953"/>
                    <a:pt x="44" y="953"/>
                  </a:cubicBezTo>
                  <a:cubicBezTo>
                    <a:pt x="38" y="946"/>
                    <a:pt x="38" y="940"/>
                    <a:pt x="32" y="934"/>
                  </a:cubicBezTo>
                  <a:cubicBezTo>
                    <a:pt x="32" y="940"/>
                    <a:pt x="38" y="946"/>
                    <a:pt x="38" y="953"/>
                  </a:cubicBezTo>
                  <a:close/>
                  <a:moveTo>
                    <a:pt x="584" y="1168"/>
                  </a:moveTo>
                  <a:cubicBezTo>
                    <a:pt x="572" y="1162"/>
                    <a:pt x="553" y="1162"/>
                    <a:pt x="540" y="1162"/>
                  </a:cubicBezTo>
                  <a:cubicBezTo>
                    <a:pt x="546" y="1162"/>
                    <a:pt x="565" y="1162"/>
                    <a:pt x="572" y="1168"/>
                  </a:cubicBezTo>
                  <a:cubicBezTo>
                    <a:pt x="572" y="1162"/>
                    <a:pt x="565" y="1162"/>
                    <a:pt x="584" y="1168"/>
                  </a:cubicBezTo>
                  <a:close/>
                  <a:moveTo>
                    <a:pt x="63" y="642"/>
                  </a:moveTo>
                  <a:cubicBezTo>
                    <a:pt x="63" y="648"/>
                    <a:pt x="57" y="648"/>
                    <a:pt x="57" y="648"/>
                  </a:cubicBezTo>
                  <a:cubicBezTo>
                    <a:pt x="57" y="648"/>
                    <a:pt x="57" y="648"/>
                    <a:pt x="57" y="648"/>
                  </a:cubicBezTo>
                  <a:cubicBezTo>
                    <a:pt x="57" y="648"/>
                    <a:pt x="57" y="648"/>
                    <a:pt x="63" y="642"/>
                  </a:cubicBezTo>
                  <a:cubicBezTo>
                    <a:pt x="63" y="642"/>
                    <a:pt x="63" y="642"/>
                    <a:pt x="70" y="635"/>
                  </a:cubicBezTo>
                  <a:cubicBezTo>
                    <a:pt x="63" y="642"/>
                    <a:pt x="63" y="648"/>
                    <a:pt x="57" y="648"/>
                  </a:cubicBezTo>
                  <a:cubicBezTo>
                    <a:pt x="63" y="642"/>
                    <a:pt x="63" y="642"/>
                    <a:pt x="63" y="642"/>
                  </a:cubicBezTo>
                  <a:cubicBezTo>
                    <a:pt x="51" y="661"/>
                    <a:pt x="57" y="648"/>
                    <a:pt x="44" y="667"/>
                  </a:cubicBezTo>
                  <a:cubicBezTo>
                    <a:pt x="51" y="661"/>
                    <a:pt x="57" y="648"/>
                    <a:pt x="63" y="642"/>
                  </a:cubicBezTo>
                  <a:cubicBezTo>
                    <a:pt x="63" y="642"/>
                    <a:pt x="63" y="642"/>
                    <a:pt x="63" y="642"/>
                  </a:cubicBezTo>
                  <a:close/>
                  <a:moveTo>
                    <a:pt x="823" y="1162"/>
                  </a:moveTo>
                  <a:cubicBezTo>
                    <a:pt x="823" y="1162"/>
                    <a:pt x="823" y="1162"/>
                    <a:pt x="823" y="1162"/>
                  </a:cubicBezTo>
                  <a:cubicBezTo>
                    <a:pt x="823" y="1162"/>
                    <a:pt x="823" y="1162"/>
                    <a:pt x="835" y="1162"/>
                  </a:cubicBezTo>
                  <a:cubicBezTo>
                    <a:pt x="848" y="1156"/>
                    <a:pt x="848" y="1156"/>
                    <a:pt x="823" y="1162"/>
                  </a:cubicBezTo>
                  <a:close/>
                  <a:moveTo>
                    <a:pt x="170" y="508"/>
                  </a:moveTo>
                  <a:cubicBezTo>
                    <a:pt x="164" y="527"/>
                    <a:pt x="157" y="527"/>
                    <a:pt x="176" y="508"/>
                  </a:cubicBezTo>
                  <a:cubicBezTo>
                    <a:pt x="170" y="508"/>
                    <a:pt x="170" y="508"/>
                    <a:pt x="170" y="508"/>
                  </a:cubicBezTo>
                  <a:close/>
                  <a:moveTo>
                    <a:pt x="615" y="1168"/>
                  </a:moveTo>
                  <a:cubicBezTo>
                    <a:pt x="628" y="1168"/>
                    <a:pt x="628" y="1168"/>
                    <a:pt x="628" y="1168"/>
                  </a:cubicBezTo>
                  <a:cubicBezTo>
                    <a:pt x="653" y="1168"/>
                    <a:pt x="685" y="1168"/>
                    <a:pt x="703" y="1168"/>
                  </a:cubicBezTo>
                  <a:cubicBezTo>
                    <a:pt x="647" y="1168"/>
                    <a:pt x="647" y="1168"/>
                    <a:pt x="615" y="1168"/>
                  </a:cubicBezTo>
                  <a:close/>
                  <a:moveTo>
                    <a:pt x="1030" y="1137"/>
                  </a:moveTo>
                  <a:cubicBezTo>
                    <a:pt x="1042" y="1130"/>
                    <a:pt x="1042" y="1130"/>
                    <a:pt x="1042" y="1130"/>
                  </a:cubicBezTo>
                  <a:cubicBezTo>
                    <a:pt x="1011" y="1137"/>
                    <a:pt x="1011" y="1137"/>
                    <a:pt x="1011" y="1137"/>
                  </a:cubicBezTo>
                  <a:cubicBezTo>
                    <a:pt x="1030" y="1137"/>
                    <a:pt x="1030" y="1137"/>
                    <a:pt x="1030" y="1137"/>
                  </a:cubicBezTo>
                  <a:close/>
                  <a:moveTo>
                    <a:pt x="1067" y="1124"/>
                  </a:moveTo>
                  <a:cubicBezTo>
                    <a:pt x="1099" y="1111"/>
                    <a:pt x="1086" y="1111"/>
                    <a:pt x="1080" y="1124"/>
                  </a:cubicBezTo>
                  <a:cubicBezTo>
                    <a:pt x="1067" y="1124"/>
                    <a:pt x="1067" y="1124"/>
                    <a:pt x="1067" y="1124"/>
                  </a:cubicBezTo>
                  <a:close/>
                  <a:moveTo>
                    <a:pt x="1419" y="1003"/>
                  </a:moveTo>
                  <a:cubicBezTo>
                    <a:pt x="1406" y="1016"/>
                    <a:pt x="1412" y="1003"/>
                    <a:pt x="1400" y="1016"/>
                  </a:cubicBezTo>
                  <a:cubicBezTo>
                    <a:pt x="1419" y="1003"/>
                    <a:pt x="1419" y="1003"/>
                    <a:pt x="1419" y="1003"/>
                  </a:cubicBezTo>
                  <a:close/>
                  <a:moveTo>
                    <a:pt x="308" y="1124"/>
                  </a:moveTo>
                  <a:cubicBezTo>
                    <a:pt x="308" y="1130"/>
                    <a:pt x="314" y="1130"/>
                    <a:pt x="333" y="1137"/>
                  </a:cubicBezTo>
                  <a:cubicBezTo>
                    <a:pt x="333" y="1137"/>
                    <a:pt x="333" y="1137"/>
                    <a:pt x="333" y="1130"/>
                  </a:cubicBezTo>
                  <a:cubicBezTo>
                    <a:pt x="327" y="1130"/>
                    <a:pt x="321" y="1130"/>
                    <a:pt x="314" y="1130"/>
                  </a:cubicBezTo>
                  <a:cubicBezTo>
                    <a:pt x="308" y="1124"/>
                    <a:pt x="308" y="1124"/>
                    <a:pt x="308" y="1124"/>
                  </a:cubicBezTo>
                  <a:close/>
                  <a:moveTo>
                    <a:pt x="352" y="381"/>
                  </a:moveTo>
                  <a:cubicBezTo>
                    <a:pt x="358" y="381"/>
                    <a:pt x="358" y="381"/>
                    <a:pt x="358" y="381"/>
                  </a:cubicBezTo>
                  <a:cubicBezTo>
                    <a:pt x="346" y="381"/>
                    <a:pt x="352" y="381"/>
                    <a:pt x="352" y="381"/>
                  </a:cubicBezTo>
                  <a:close/>
                  <a:moveTo>
                    <a:pt x="590" y="1168"/>
                  </a:moveTo>
                  <a:cubicBezTo>
                    <a:pt x="590" y="1168"/>
                    <a:pt x="590" y="1168"/>
                    <a:pt x="615" y="1168"/>
                  </a:cubicBezTo>
                  <a:cubicBezTo>
                    <a:pt x="615" y="1168"/>
                    <a:pt x="609" y="1168"/>
                    <a:pt x="597" y="1168"/>
                  </a:cubicBezTo>
                  <a:cubicBezTo>
                    <a:pt x="590" y="1168"/>
                    <a:pt x="590" y="1168"/>
                    <a:pt x="590" y="1168"/>
                  </a:cubicBezTo>
                  <a:close/>
                  <a:moveTo>
                    <a:pt x="1055" y="1130"/>
                  </a:moveTo>
                  <a:cubicBezTo>
                    <a:pt x="1055" y="1130"/>
                    <a:pt x="1055" y="1130"/>
                    <a:pt x="1048" y="1130"/>
                  </a:cubicBezTo>
                  <a:cubicBezTo>
                    <a:pt x="1055" y="1130"/>
                    <a:pt x="1055" y="1130"/>
                    <a:pt x="1055" y="1130"/>
                  </a:cubicBezTo>
                  <a:close/>
                  <a:moveTo>
                    <a:pt x="1048" y="1130"/>
                  </a:moveTo>
                  <a:cubicBezTo>
                    <a:pt x="1048" y="1130"/>
                    <a:pt x="1048" y="1130"/>
                    <a:pt x="1042" y="1130"/>
                  </a:cubicBezTo>
                  <a:cubicBezTo>
                    <a:pt x="1048" y="1130"/>
                    <a:pt x="1048" y="1130"/>
                    <a:pt x="1048" y="1130"/>
                  </a:cubicBezTo>
                  <a:close/>
                  <a:moveTo>
                    <a:pt x="1701" y="781"/>
                  </a:moveTo>
                  <a:cubicBezTo>
                    <a:pt x="1707" y="769"/>
                    <a:pt x="1707" y="769"/>
                    <a:pt x="1707" y="769"/>
                  </a:cubicBezTo>
                  <a:cubicBezTo>
                    <a:pt x="1695" y="788"/>
                    <a:pt x="1695" y="788"/>
                    <a:pt x="1695" y="788"/>
                  </a:cubicBezTo>
                  <a:cubicBezTo>
                    <a:pt x="1701" y="781"/>
                    <a:pt x="1701" y="781"/>
                    <a:pt x="1701" y="781"/>
                  </a:cubicBezTo>
                  <a:close/>
                  <a:moveTo>
                    <a:pt x="390" y="1143"/>
                  </a:moveTo>
                  <a:cubicBezTo>
                    <a:pt x="390" y="1143"/>
                    <a:pt x="390" y="1143"/>
                    <a:pt x="390" y="1143"/>
                  </a:cubicBezTo>
                  <a:cubicBezTo>
                    <a:pt x="390" y="1143"/>
                    <a:pt x="390" y="1143"/>
                    <a:pt x="390" y="1143"/>
                  </a:cubicBezTo>
                  <a:close/>
                  <a:moveTo>
                    <a:pt x="371" y="1143"/>
                  </a:moveTo>
                  <a:cubicBezTo>
                    <a:pt x="383" y="1143"/>
                    <a:pt x="383" y="1143"/>
                    <a:pt x="371" y="1143"/>
                  </a:cubicBezTo>
                  <a:close/>
                  <a:moveTo>
                    <a:pt x="371" y="1143"/>
                  </a:moveTo>
                  <a:cubicBezTo>
                    <a:pt x="371" y="1143"/>
                    <a:pt x="371" y="1143"/>
                    <a:pt x="371" y="1143"/>
                  </a:cubicBezTo>
                  <a:cubicBezTo>
                    <a:pt x="371" y="1143"/>
                    <a:pt x="371" y="1143"/>
                    <a:pt x="371" y="1143"/>
                  </a:cubicBezTo>
                  <a:close/>
                  <a:moveTo>
                    <a:pt x="390" y="1143"/>
                  </a:moveTo>
                  <a:cubicBezTo>
                    <a:pt x="383" y="1143"/>
                    <a:pt x="383" y="1143"/>
                    <a:pt x="383" y="1143"/>
                  </a:cubicBezTo>
                  <a:cubicBezTo>
                    <a:pt x="383" y="1143"/>
                    <a:pt x="383" y="1143"/>
                    <a:pt x="390" y="1143"/>
                  </a:cubicBezTo>
                  <a:close/>
                  <a:moveTo>
                    <a:pt x="383" y="1143"/>
                  </a:moveTo>
                  <a:cubicBezTo>
                    <a:pt x="377" y="1143"/>
                    <a:pt x="371" y="1143"/>
                    <a:pt x="371" y="1143"/>
                  </a:cubicBezTo>
                  <a:cubicBezTo>
                    <a:pt x="377" y="1143"/>
                    <a:pt x="377" y="1143"/>
                    <a:pt x="383" y="1143"/>
                  </a:cubicBezTo>
                  <a:close/>
                  <a:moveTo>
                    <a:pt x="1582" y="902"/>
                  </a:moveTo>
                  <a:cubicBezTo>
                    <a:pt x="1607" y="883"/>
                    <a:pt x="1607" y="883"/>
                    <a:pt x="1607" y="883"/>
                  </a:cubicBezTo>
                  <a:cubicBezTo>
                    <a:pt x="1588" y="896"/>
                    <a:pt x="1588" y="896"/>
                    <a:pt x="1588" y="896"/>
                  </a:cubicBezTo>
                  <a:cubicBezTo>
                    <a:pt x="1582" y="902"/>
                    <a:pt x="1582" y="902"/>
                    <a:pt x="1582" y="902"/>
                  </a:cubicBezTo>
                  <a:close/>
                  <a:moveTo>
                    <a:pt x="120" y="1035"/>
                  </a:moveTo>
                  <a:cubicBezTo>
                    <a:pt x="107" y="1035"/>
                    <a:pt x="107" y="1029"/>
                    <a:pt x="107" y="1029"/>
                  </a:cubicBezTo>
                  <a:cubicBezTo>
                    <a:pt x="107" y="1029"/>
                    <a:pt x="107" y="1029"/>
                    <a:pt x="107" y="1029"/>
                  </a:cubicBezTo>
                  <a:cubicBezTo>
                    <a:pt x="107" y="1035"/>
                    <a:pt x="120" y="1035"/>
                    <a:pt x="120" y="1035"/>
                  </a:cubicBezTo>
                  <a:close/>
                  <a:moveTo>
                    <a:pt x="929" y="1149"/>
                  </a:moveTo>
                  <a:cubicBezTo>
                    <a:pt x="948" y="1149"/>
                    <a:pt x="948" y="1149"/>
                    <a:pt x="948" y="1149"/>
                  </a:cubicBezTo>
                  <a:cubicBezTo>
                    <a:pt x="961" y="1143"/>
                    <a:pt x="961" y="1143"/>
                    <a:pt x="961" y="1143"/>
                  </a:cubicBezTo>
                  <a:cubicBezTo>
                    <a:pt x="961" y="1143"/>
                    <a:pt x="961" y="1143"/>
                    <a:pt x="961" y="1143"/>
                  </a:cubicBezTo>
                  <a:cubicBezTo>
                    <a:pt x="929" y="1149"/>
                    <a:pt x="929" y="1149"/>
                    <a:pt x="929" y="1149"/>
                  </a:cubicBezTo>
                  <a:close/>
                  <a:moveTo>
                    <a:pt x="132" y="1048"/>
                  </a:moveTo>
                  <a:cubicBezTo>
                    <a:pt x="132" y="1048"/>
                    <a:pt x="132" y="1048"/>
                    <a:pt x="132" y="1048"/>
                  </a:cubicBezTo>
                  <a:cubicBezTo>
                    <a:pt x="139" y="1048"/>
                    <a:pt x="139" y="1048"/>
                    <a:pt x="132" y="1048"/>
                  </a:cubicBezTo>
                  <a:close/>
                  <a:moveTo>
                    <a:pt x="120" y="1035"/>
                  </a:moveTo>
                  <a:cubicBezTo>
                    <a:pt x="120" y="1035"/>
                    <a:pt x="107" y="1029"/>
                    <a:pt x="95" y="1022"/>
                  </a:cubicBezTo>
                  <a:cubicBezTo>
                    <a:pt x="95" y="1022"/>
                    <a:pt x="95" y="1022"/>
                    <a:pt x="107" y="1035"/>
                  </a:cubicBezTo>
                  <a:cubicBezTo>
                    <a:pt x="107" y="1035"/>
                    <a:pt x="107" y="1035"/>
                    <a:pt x="107" y="1035"/>
                  </a:cubicBezTo>
                  <a:cubicBezTo>
                    <a:pt x="120" y="1035"/>
                    <a:pt x="126" y="1042"/>
                    <a:pt x="132" y="1048"/>
                  </a:cubicBezTo>
                  <a:cubicBezTo>
                    <a:pt x="126" y="1042"/>
                    <a:pt x="126" y="1042"/>
                    <a:pt x="126" y="1042"/>
                  </a:cubicBezTo>
                  <a:cubicBezTo>
                    <a:pt x="120" y="1035"/>
                    <a:pt x="120" y="1035"/>
                    <a:pt x="120" y="1035"/>
                  </a:cubicBezTo>
                  <a:cubicBezTo>
                    <a:pt x="126" y="1042"/>
                    <a:pt x="126" y="1042"/>
                    <a:pt x="126" y="1042"/>
                  </a:cubicBezTo>
                  <a:cubicBezTo>
                    <a:pt x="126" y="1042"/>
                    <a:pt x="120" y="1042"/>
                    <a:pt x="120" y="1035"/>
                  </a:cubicBezTo>
                  <a:close/>
                  <a:moveTo>
                    <a:pt x="308" y="1124"/>
                  </a:moveTo>
                  <a:cubicBezTo>
                    <a:pt x="308" y="1124"/>
                    <a:pt x="308" y="1124"/>
                    <a:pt x="308" y="1124"/>
                  </a:cubicBezTo>
                  <a:cubicBezTo>
                    <a:pt x="302" y="1124"/>
                    <a:pt x="302" y="1124"/>
                    <a:pt x="302" y="1124"/>
                  </a:cubicBezTo>
                  <a:cubicBezTo>
                    <a:pt x="277" y="1111"/>
                    <a:pt x="277" y="1111"/>
                    <a:pt x="277" y="1111"/>
                  </a:cubicBezTo>
                  <a:cubicBezTo>
                    <a:pt x="289" y="1111"/>
                    <a:pt x="295" y="1124"/>
                    <a:pt x="302" y="1124"/>
                  </a:cubicBezTo>
                  <a:cubicBezTo>
                    <a:pt x="289" y="1111"/>
                    <a:pt x="289" y="1111"/>
                    <a:pt x="289" y="1111"/>
                  </a:cubicBezTo>
                  <a:cubicBezTo>
                    <a:pt x="289" y="1124"/>
                    <a:pt x="289" y="1124"/>
                    <a:pt x="289" y="1124"/>
                  </a:cubicBezTo>
                  <a:cubicBezTo>
                    <a:pt x="302" y="1124"/>
                    <a:pt x="302" y="1124"/>
                    <a:pt x="302" y="1124"/>
                  </a:cubicBezTo>
                  <a:cubicBezTo>
                    <a:pt x="308" y="1124"/>
                    <a:pt x="308" y="1124"/>
                    <a:pt x="308" y="1124"/>
                  </a:cubicBezTo>
                  <a:cubicBezTo>
                    <a:pt x="308" y="1124"/>
                    <a:pt x="308" y="1124"/>
                    <a:pt x="308" y="1124"/>
                  </a:cubicBezTo>
                  <a:close/>
                  <a:moveTo>
                    <a:pt x="396" y="1149"/>
                  </a:moveTo>
                  <a:cubicBezTo>
                    <a:pt x="408" y="1149"/>
                    <a:pt x="408" y="1149"/>
                    <a:pt x="408" y="1149"/>
                  </a:cubicBezTo>
                  <a:cubicBezTo>
                    <a:pt x="402" y="1149"/>
                    <a:pt x="402" y="1149"/>
                    <a:pt x="390" y="1143"/>
                  </a:cubicBezTo>
                  <a:cubicBezTo>
                    <a:pt x="396" y="1149"/>
                    <a:pt x="396" y="1149"/>
                    <a:pt x="396" y="1149"/>
                  </a:cubicBezTo>
                  <a:close/>
                  <a:moveTo>
                    <a:pt x="415" y="1149"/>
                  </a:moveTo>
                  <a:cubicBezTo>
                    <a:pt x="415" y="1149"/>
                    <a:pt x="415" y="1149"/>
                    <a:pt x="408" y="1149"/>
                  </a:cubicBezTo>
                  <a:cubicBezTo>
                    <a:pt x="415" y="1149"/>
                    <a:pt x="415" y="1149"/>
                    <a:pt x="415" y="1149"/>
                  </a:cubicBezTo>
                  <a:close/>
                  <a:moveTo>
                    <a:pt x="88" y="1003"/>
                  </a:moveTo>
                  <a:cubicBezTo>
                    <a:pt x="82" y="1003"/>
                    <a:pt x="82" y="1003"/>
                    <a:pt x="76" y="997"/>
                  </a:cubicBezTo>
                  <a:cubicBezTo>
                    <a:pt x="82" y="1003"/>
                    <a:pt x="82" y="1003"/>
                    <a:pt x="88" y="1003"/>
                  </a:cubicBezTo>
                  <a:close/>
                  <a:moveTo>
                    <a:pt x="986" y="1143"/>
                  </a:moveTo>
                  <a:cubicBezTo>
                    <a:pt x="998" y="1137"/>
                    <a:pt x="998" y="1137"/>
                    <a:pt x="998" y="1137"/>
                  </a:cubicBezTo>
                  <a:cubicBezTo>
                    <a:pt x="973" y="1143"/>
                    <a:pt x="973" y="1143"/>
                    <a:pt x="973" y="1143"/>
                  </a:cubicBezTo>
                  <a:cubicBezTo>
                    <a:pt x="986" y="1143"/>
                    <a:pt x="986" y="1143"/>
                    <a:pt x="986" y="1143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/>
            </a:p>
          </p:txBody>
        </p:sp>
      </p:grpSp>
      <p:sp>
        <p:nvSpPr>
          <p:cNvPr id="3" name="Rectángulo 2"/>
          <p:cNvSpPr/>
          <p:nvPr/>
        </p:nvSpPr>
        <p:spPr>
          <a:xfrm>
            <a:off x="-51120" y="3802319"/>
            <a:ext cx="259282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AR" altLang="es-AR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FBEC7"/>
                </a:solidFill>
              </a:rPr>
              <a:t>VALOR AGREGADO</a:t>
            </a:r>
            <a:endParaRPr lang="es-AR" sz="2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FBEC7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9" y="2360892"/>
            <a:ext cx="1368152" cy="111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5038725" y="160338"/>
            <a:ext cx="4003675" cy="650875"/>
          </a:xfrm>
          <a:prstGeom prst="ellipse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2700000" scaled="0"/>
          </a:gra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Cambios en la estructura del consumo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1200" b="1" dirty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</a:rPr>
              <a:t>Vinculación Alimentos-Salud</a:t>
            </a:r>
            <a:endParaRPr lang="es-ES" sz="1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</a:endParaRPr>
          </a:p>
        </p:txBody>
      </p:sp>
      <p:sp>
        <p:nvSpPr>
          <p:cNvPr id="35" name="Forma libre 34"/>
          <p:cNvSpPr/>
          <p:nvPr/>
        </p:nvSpPr>
        <p:spPr bwMode="auto">
          <a:xfrm rot="10800000" flipH="1">
            <a:off x="5481638" y="573088"/>
            <a:ext cx="601662" cy="641350"/>
          </a:xfrm>
          <a:custGeom>
            <a:avLst/>
            <a:gdLst>
              <a:gd name="connsiteX0" fmla="*/ 290807 w 981923"/>
              <a:gd name="connsiteY0" fmla="*/ 483274 h 483274"/>
              <a:gd name="connsiteX1" fmla="*/ 35626 w 981923"/>
              <a:gd name="connsiteY1" fmla="*/ 68604 h 483274"/>
              <a:gd name="connsiteX2" fmla="*/ 981923 w 981923"/>
              <a:gd name="connsiteY2" fmla="*/ 4809 h 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1923" h="483274">
                <a:moveTo>
                  <a:pt x="290807" y="483274"/>
                </a:moveTo>
                <a:cubicBezTo>
                  <a:pt x="105623" y="315811"/>
                  <a:pt x="-79560" y="148348"/>
                  <a:pt x="35626" y="68604"/>
                </a:cubicBezTo>
                <a:cubicBezTo>
                  <a:pt x="150812" y="-11140"/>
                  <a:pt x="566367" y="-3166"/>
                  <a:pt x="981923" y="4809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triangle" w="med" len="lg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 sz="1400" b="1">
              <a:solidFill>
                <a:prstClr val="white"/>
              </a:solidFill>
              <a:latin typeface="Gadugi" panose="020B0502040204020203" pitchFamily="34" charset="0"/>
            </a:endParaRPr>
          </a:p>
        </p:txBody>
      </p:sp>
      <p:sp>
        <p:nvSpPr>
          <p:cNvPr id="11293" name="CuadroTexto 7"/>
          <p:cNvSpPr txBox="1">
            <a:spLocks noChangeArrowheads="1"/>
          </p:cNvSpPr>
          <p:nvPr/>
        </p:nvSpPr>
        <p:spPr bwMode="auto">
          <a:xfrm>
            <a:off x="8250238" y="3565525"/>
            <a:ext cx="927100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000"/>
              <a:t>BN-OCDE-FAO</a:t>
            </a:r>
          </a:p>
        </p:txBody>
      </p:sp>
    </p:spTree>
    <p:extLst>
      <p:ext uri="{BB962C8B-B14F-4D97-AF65-F5344CB8AC3E}">
        <p14:creationId xmlns:p14="http://schemas.microsoft.com/office/powerpoint/2010/main" val="911416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72393" y="261938"/>
            <a:ext cx="531177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 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BEBIDAS -TENDENCIAS 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GLOBALES </a:t>
            </a:r>
            <a:endParaRPr lang="en-US" alt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Llamada de flecha a la derecha"/>
          <p:cNvSpPr/>
          <p:nvPr/>
        </p:nvSpPr>
        <p:spPr>
          <a:xfrm>
            <a:off x="179512" y="998769"/>
            <a:ext cx="2520280" cy="751745"/>
          </a:xfrm>
          <a:prstGeom prst="rightArrowCallout">
            <a:avLst>
              <a:gd name="adj1" fmla="val 27172"/>
              <a:gd name="adj2" fmla="val 25000"/>
              <a:gd name="adj3" fmla="val 25000"/>
              <a:gd name="adj4" fmla="val 64977"/>
            </a:avLst>
          </a:prstGeom>
          <a:solidFill>
            <a:srgbClr val="65B2FF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0" name="45 Rectángulo redondeado"/>
          <p:cNvSpPr/>
          <p:nvPr/>
        </p:nvSpPr>
        <p:spPr>
          <a:xfrm>
            <a:off x="0" y="1056517"/>
            <a:ext cx="1944216" cy="592069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AR" sz="1400" b="1" dirty="0" smtClean="0">
                <a:solidFill>
                  <a:schemeClr val="tx1"/>
                </a:solidFill>
                <a:latin typeface="Gadugi" panose="020B0502040204020203" pitchFamily="34" charset="0"/>
              </a:rPr>
              <a:t>Hacia dónde deberíamos expandirnos</a:t>
            </a:r>
            <a:endParaRPr lang="es-AR" sz="1400" b="1" dirty="0">
              <a:solidFill>
                <a:schemeClr val="tx1"/>
              </a:solidFill>
              <a:latin typeface="Gadugi" panose="020B0502040204020203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75683"/>
            <a:ext cx="4846898" cy="3077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4" name="33 Grupo"/>
          <p:cNvGrpSpPr/>
          <p:nvPr/>
        </p:nvGrpSpPr>
        <p:grpSpPr>
          <a:xfrm>
            <a:off x="467544" y="1988840"/>
            <a:ext cx="2555021" cy="557547"/>
            <a:chOff x="6458576" y="5835164"/>
            <a:chExt cx="2555021" cy="557547"/>
          </a:xfrm>
        </p:grpSpPr>
        <p:sp>
          <p:nvSpPr>
            <p:cNvPr id="35" name="2 CuadroTexto"/>
            <p:cNvSpPr txBox="1">
              <a:spLocks noChangeArrowheads="1"/>
            </p:cNvSpPr>
            <p:nvPr/>
          </p:nvSpPr>
          <p:spPr bwMode="auto">
            <a:xfrm>
              <a:off x="6613837" y="5835164"/>
              <a:ext cx="2399760" cy="325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s-AR" altLang="en-US" sz="1400" dirty="0">
                  <a:latin typeface="Gadugi" panose="020B0502040204020203" pitchFamily="34" charset="0"/>
                </a:rPr>
                <a:t>Crecimiento del PBI 4%-6%</a:t>
              </a:r>
            </a:p>
          </p:txBody>
        </p:sp>
        <p:sp>
          <p:nvSpPr>
            <p:cNvPr id="36" name="2 CuadroTexto"/>
            <p:cNvSpPr txBox="1">
              <a:spLocks noChangeArrowheads="1"/>
            </p:cNvSpPr>
            <p:nvPr/>
          </p:nvSpPr>
          <p:spPr bwMode="auto">
            <a:xfrm>
              <a:off x="6613837" y="6067305"/>
              <a:ext cx="2399760" cy="325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r>
                <a:rPr lang="es-AR" altLang="en-US" sz="1400" dirty="0">
                  <a:latin typeface="Gadugi" panose="020B0502040204020203" pitchFamily="34" charset="0"/>
                </a:rPr>
                <a:t>Crecimiento del PBI &gt;6%</a:t>
              </a:r>
            </a:p>
          </p:txBody>
        </p:sp>
        <p:sp>
          <p:nvSpPr>
            <p:cNvPr id="37" name="234 Rectángulo"/>
            <p:cNvSpPr/>
            <p:nvPr/>
          </p:nvSpPr>
          <p:spPr>
            <a:xfrm>
              <a:off x="6458576" y="5964443"/>
              <a:ext cx="194672" cy="7217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2400" dirty="0"/>
            </a:p>
          </p:txBody>
        </p:sp>
        <p:sp>
          <p:nvSpPr>
            <p:cNvPr id="38" name="235 Rectángulo"/>
            <p:cNvSpPr/>
            <p:nvPr/>
          </p:nvSpPr>
          <p:spPr>
            <a:xfrm>
              <a:off x="6458576" y="6208001"/>
              <a:ext cx="194672" cy="72172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sz="2400" dirty="0"/>
            </a:p>
          </p:txBody>
        </p:sp>
      </p:grpSp>
      <p:sp>
        <p:nvSpPr>
          <p:cNvPr id="39" name="38 Rectángulo"/>
          <p:cNvSpPr/>
          <p:nvPr/>
        </p:nvSpPr>
        <p:spPr>
          <a:xfrm>
            <a:off x="3810719" y="871851"/>
            <a:ext cx="38268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b="1" dirty="0">
                <a:latin typeface="Candara" pitchFamily="34" charset="0"/>
              </a:rPr>
              <a:t>MAYOR CRECIMIENTO PROYECTADO</a:t>
            </a:r>
            <a:endParaRPr lang="es-AR" dirty="0"/>
          </a:p>
        </p:txBody>
      </p:sp>
      <p:sp>
        <p:nvSpPr>
          <p:cNvPr id="40" name="39 Rectángulo"/>
          <p:cNvSpPr/>
          <p:nvPr/>
        </p:nvSpPr>
        <p:spPr>
          <a:xfrm>
            <a:off x="-8164" y="3228045"/>
            <a:ext cx="4572000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lvl="0" algn="just"/>
            <a:r>
              <a:rPr lang="es-ES" sz="1400" dirty="0" smtClean="0"/>
              <a:t>El </a:t>
            </a:r>
            <a:r>
              <a:rPr lang="es-ES" sz="1400" dirty="0"/>
              <a:t>aumento del consumo en los países en desarrollo </a:t>
            </a:r>
            <a:r>
              <a:rPr lang="es-ES" sz="1400" dirty="0" smtClean="0"/>
              <a:t>disminuirá la desnutrición </a:t>
            </a:r>
            <a:r>
              <a:rPr lang="es-ES" sz="1400" dirty="0"/>
              <a:t>del 11% al 8% en </a:t>
            </a:r>
            <a:r>
              <a:rPr lang="es-ES" sz="1400" dirty="0" smtClean="0"/>
              <a:t>diez </a:t>
            </a:r>
            <a:r>
              <a:rPr lang="es-ES" sz="1400" dirty="0" smtClean="0"/>
              <a:t>años.</a:t>
            </a:r>
            <a:endParaRPr lang="es-AR" sz="1400" dirty="0"/>
          </a:p>
        </p:txBody>
      </p:sp>
      <p:sp>
        <p:nvSpPr>
          <p:cNvPr id="41" name="40 Rectángulo"/>
          <p:cNvSpPr/>
          <p:nvPr/>
        </p:nvSpPr>
        <p:spPr>
          <a:xfrm>
            <a:off x="5201004" y="3726104"/>
            <a:ext cx="12607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AR" sz="1600" dirty="0">
                <a:latin typeface="Gadugi" panose="020B0502040204020203" pitchFamily="34" charset="0"/>
              </a:rPr>
              <a:t>Superávit de producción de alimentos creciente en </a:t>
            </a:r>
            <a:r>
              <a:rPr lang="es-AR" sz="1600" dirty="0" smtClean="0">
                <a:latin typeface="Gadugi" panose="020B0502040204020203" pitchFamily="34" charset="0"/>
              </a:rPr>
              <a:t>Argentina</a:t>
            </a:r>
            <a:endParaRPr lang="es-AR" sz="1600" dirty="0"/>
          </a:p>
        </p:txBody>
      </p:sp>
      <p:sp>
        <p:nvSpPr>
          <p:cNvPr id="44" name="43 Rectángulo"/>
          <p:cNvSpPr/>
          <p:nvPr/>
        </p:nvSpPr>
        <p:spPr>
          <a:xfrm>
            <a:off x="-8164" y="3743000"/>
            <a:ext cx="4572000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sz="1400" dirty="0" smtClean="0"/>
              <a:t>Debido a que relativamente </a:t>
            </a:r>
            <a:r>
              <a:rPr lang="es-ES" sz="1400" dirty="0"/>
              <a:t>pocos países </a:t>
            </a:r>
            <a:r>
              <a:rPr lang="es-ES" sz="1400" dirty="0" smtClean="0"/>
              <a:t>son </a:t>
            </a:r>
            <a:r>
              <a:rPr lang="es-ES" sz="1400" dirty="0"/>
              <a:t>abundantes en recursos </a:t>
            </a:r>
            <a:r>
              <a:rPr lang="es-ES" sz="1400" dirty="0" smtClean="0"/>
              <a:t>naturales, el </a:t>
            </a:r>
            <a:r>
              <a:rPr lang="es-ES" sz="1400" dirty="0"/>
              <a:t>comercio será más importante para la seguridad alimentaria mundial. </a:t>
            </a:r>
            <a:r>
              <a:rPr lang="es-ES" altLang="en-US" sz="1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continente americano dominará las exportaciones, </a:t>
            </a:r>
            <a:r>
              <a:rPr lang="es-ES" altLang="en-US" sz="1400" dirty="0"/>
              <a:t>mientras que China encabezará el crecimiento de importaciones en Asia</a:t>
            </a:r>
          </a:p>
          <a:p>
            <a:pPr algn="just"/>
            <a:endParaRPr lang="es-AR" sz="1400" dirty="0"/>
          </a:p>
        </p:txBody>
      </p:sp>
      <p:sp>
        <p:nvSpPr>
          <p:cNvPr id="45" name="44 Rectángulo"/>
          <p:cNvSpPr/>
          <p:nvPr/>
        </p:nvSpPr>
        <p:spPr>
          <a:xfrm>
            <a:off x="1259632" y="2708920"/>
            <a:ext cx="15167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Se prevé </a:t>
            </a:r>
            <a:r>
              <a:rPr lang="es-ES" dirty="0" smtClean="0"/>
              <a:t>que: </a:t>
            </a:r>
            <a:endParaRPr lang="es-AR" dirty="0"/>
          </a:p>
        </p:txBody>
      </p:sp>
      <p:sp>
        <p:nvSpPr>
          <p:cNvPr id="46" name="45 Rectángulo"/>
          <p:cNvSpPr/>
          <p:nvPr/>
        </p:nvSpPr>
        <p:spPr>
          <a:xfrm>
            <a:off x="-8164" y="4923165"/>
            <a:ext cx="4572000" cy="95410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es-ES" sz="1400" dirty="0"/>
              <a:t>E</a:t>
            </a:r>
            <a:r>
              <a:rPr lang="es-ES" sz="1400" dirty="0" smtClean="0"/>
              <a:t>l </a:t>
            </a:r>
            <a:r>
              <a:rPr lang="es-ES" sz="1400" dirty="0"/>
              <a:t>comercio de productos alimenticios básicos se </a:t>
            </a:r>
            <a:r>
              <a:rPr lang="es-ES" sz="1400" dirty="0" smtClean="0"/>
              <a:t>verá </a:t>
            </a:r>
            <a:r>
              <a:rPr lang="es-ES" sz="1400" dirty="0"/>
              <a:t>limitado por </a:t>
            </a:r>
            <a:r>
              <a:rPr lang="es-ES" sz="1400" dirty="0" smtClean="0"/>
              <a:t>políticas de autosuficiencia </a:t>
            </a:r>
            <a:r>
              <a:rPr lang="es-ES" sz="1400" dirty="0"/>
              <a:t>alimentaria en varios países y un </a:t>
            </a:r>
            <a:r>
              <a:rPr lang="es-ES" sz="1400" b="1" dirty="0"/>
              <a:t>cambio estructural hacia un mayor comercio de productos de valor agregado</a:t>
            </a:r>
            <a:r>
              <a:rPr lang="es-ES" sz="1400" b="1" dirty="0" smtClean="0"/>
              <a:t>.</a:t>
            </a:r>
            <a:endParaRPr lang="es-AR" b="1" dirty="0"/>
          </a:p>
        </p:txBody>
      </p:sp>
      <p:sp>
        <p:nvSpPr>
          <p:cNvPr id="49" name="48 Rectángulo"/>
          <p:cNvSpPr/>
          <p:nvPr/>
        </p:nvSpPr>
        <p:spPr>
          <a:xfrm>
            <a:off x="6825694" y="4018492"/>
            <a:ext cx="16715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AR" sz="1600" dirty="0" smtClean="0">
                <a:latin typeface="Gadugi" panose="020B0502040204020203" pitchFamily="34" charset="0"/>
              </a:rPr>
              <a:t>+ Eficiencia de procesos</a:t>
            </a:r>
            <a:endParaRPr lang="es-AR" sz="1600" dirty="0"/>
          </a:p>
        </p:txBody>
      </p:sp>
      <p:sp>
        <p:nvSpPr>
          <p:cNvPr id="50" name="49 Rectángulo"/>
          <p:cNvSpPr/>
          <p:nvPr/>
        </p:nvSpPr>
        <p:spPr>
          <a:xfrm>
            <a:off x="6905381" y="5195952"/>
            <a:ext cx="15121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1600" dirty="0" smtClean="0">
                <a:latin typeface="Gadugi" panose="020B0502040204020203" pitchFamily="34" charset="0"/>
              </a:rPr>
              <a:t>+ Inversión</a:t>
            </a:r>
            <a:endParaRPr lang="es-AR" sz="1600" dirty="0"/>
          </a:p>
        </p:txBody>
      </p:sp>
      <p:sp>
        <p:nvSpPr>
          <p:cNvPr id="47" name="46 Cheurón"/>
          <p:cNvSpPr/>
          <p:nvPr/>
        </p:nvSpPr>
        <p:spPr>
          <a:xfrm>
            <a:off x="4563836" y="3573016"/>
            <a:ext cx="556996" cy="2088231"/>
          </a:xfrm>
          <a:prstGeom prst="chevron">
            <a:avLst/>
          </a:prstGeom>
          <a:solidFill>
            <a:srgbClr val="5FD1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sp>
        <p:nvSpPr>
          <p:cNvPr id="48" name="47 Llamada ovalada"/>
          <p:cNvSpPr/>
          <p:nvPr/>
        </p:nvSpPr>
        <p:spPr>
          <a:xfrm>
            <a:off x="6715943" y="3640666"/>
            <a:ext cx="1781294" cy="1130062"/>
          </a:xfrm>
          <a:prstGeom prst="wedgeEllipseCallout">
            <a:avLst>
              <a:gd name="adj1" fmla="val -62646"/>
              <a:gd name="adj2" fmla="val 2572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3" name="52 Llamada ovalada"/>
          <p:cNvSpPr/>
          <p:nvPr/>
        </p:nvSpPr>
        <p:spPr>
          <a:xfrm>
            <a:off x="6642464" y="4929419"/>
            <a:ext cx="1835696" cy="871620"/>
          </a:xfrm>
          <a:prstGeom prst="wedgeEllipseCallout">
            <a:avLst>
              <a:gd name="adj1" fmla="val -61136"/>
              <a:gd name="adj2" fmla="val -424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" name="1 Elipse"/>
          <p:cNvSpPr/>
          <p:nvPr/>
        </p:nvSpPr>
        <p:spPr>
          <a:xfrm>
            <a:off x="5516777" y="6026009"/>
            <a:ext cx="2916100" cy="68830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 smtClean="0"/>
              <a:t>+ Competitividad</a:t>
            </a:r>
            <a:endParaRPr lang="en-US" dirty="0"/>
          </a:p>
        </p:txBody>
      </p:sp>
      <p:sp>
        <p:nvSpPr>
          <p:cNvPr id="3" name="2 Flecha curvada hacia la izquierda"/>
          <p:cNvSpPr/>
          <p:nvPr/>
        </p:nvSpPr>
        <p:spPr>
          <a:xfrm rot="3561014">
            <a:off x="6935182" y="2604640"/>
            <a:ext cx="917848" cy="162370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3 Elipse"/>
          <p:cNvSpPr/>
          <p:nvPr/>
        </p:nvSpPr>
        <p:spPr>
          <a:xfrm>
            <a:off x="-108520" y="5877273"/>
            <a:ext cx="5300244" cy="985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700" dirty="0" smtClean="0"/>
              <a:t>Solo 11 países son superavitarios en la producción de alimentos. </a:t>
            </a:r>
            <a:r>
              <a:rPr lang="es-AR" sz="1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Argentina es uno de ellos</a:t>
            </a:r>
            <a:endParaRPr lang="en-US" sz="1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8" name="7 Conector curvado"/>
          <p:cNvCxnSpPr/>
          <p:nvPr/>
        </p:nvCxnSpPr>
        <p:spPr>
          <a:xfrm flipV="1">
            <a:off x="5111077" y="2893586"/>
            <a:ext cx="613050" cy="334460"/>
          </a:xfrm>
          <a:prstGeom prst="curvedConnector3">
            <a:avLst/>
          </a:prstGeom>
          <a:ln w="317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Llamada de nube"/>
          <p:cNvSpPr/>
          <p:nvPr/>
        </p:nvSpPr>
        <p:spPr>
          <a:xfrm>
            <a:off x="7606590" y="600491"/>
            <a:ext cx="1537410" cy="1388349"/>
          </a:xfrm>
          <a:prstGeom prst="cloudCallout">
            <a:avLst>
              <a:gd name="adj1" fmla="val -112293"/>
              <a:gd name="adj2" fmla="val 45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600" dirty="0" smtClean="0"/>
              <a:t>+ 70% de alimentos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321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41375" y="260350"/>
            <a:ext cx="4883150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ALIMENTOS Y BEBIDAS ARGENTINOS EN CIFRAS</a:t>
            </a:r>
          </a:p>
        </p:txBody>
      </p:sp>
      <p:sp>
        <p:nvSpPr>
          <p:cNvPr id="13317" name="3 CuadroTexto"/>
          <p:cNvSpPr txBox="1">
            <a:spLocks noChangeArrowheads="1"/>
          </p:cNvSpPr>
          <p:nvPr/>
        </p:nvSpPr>
        <p:spPr bwMode="auto">
          <a:xfrm>
            <a:off x="1768475" y="1968500"/>
            <a:ext cx="18415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s-AR" altLang="es-AR">
              <a:cs typeface="Arial" pitchFamily="34" charset="0"/>
            </a:endParaRPr>
          </a:p>
          <a:p>
            <a:pPr eaLnBrk="1" hangingPunct="1"/>
            <a:endParaRPr lang="es-AR" altLang="es-AR">
              <a:cs typeface="Arial" pitchFamily="34" charset="0"/>
            </a:endParaRPr>
          </a:p>
          <a:p>
            <a:pPr eaLnBrk="1" hangingPunct="1"/>
            <a:endParaRPr lang="es-AR" altLang="es-AR">
              <a:cs typeface="Arial" pitchFamily="34" charset="0"/>
            </a:endParaRPr>
          </a:p>
          <a:p>
            <a:pPr eaLnBrk="1" hangingPunct="1"/>
            <a:endParaRPr lang="es-AR" altLang="es-AR">
              <a:cs typeface="Arial" pitchFamily="34" charset="0"/>
            </a:endParaRPr>
          </a:p>
        </p:txBody>
      </p:sp>
      <p:sp>
        <p:nvSpPr>
          <p:cNvPr id="13318" name="4 CuadroTexto"/>
          <p:cNvSpPr txBox="1">
            <a:spLocks noChangeArrowheads="1"/>
          </p:cNvSpPr>
          <p:nvPr/>
        </p:nvSpPr>
        <p:spPr bwMode="auto">
          <a:xfrm>
            <a:off x="7015163" y="1939925"/>
            <a:ext cx="184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s-AR" altLang="es-AR">
              <a:cs typeface="Arial" pitchFamily="34" charset="0"/>
            </a:endParaRPr>
          </a:p>
          <a:p>
            <a:pPr eaLnBrk="1" hangingPunct="1"/>
            <a:endParaRPr lang="es-AR" altLang="es-AR">
              <a:cs typeface="Arial" pitchFamily="34" charset="0"/>
            </a:endParaRPr>
          </a:p>
          <a:p>
            <a:pPr eaLnBrk="1" hangingPunct="1"/>
            <a:endParaRPr lang="es-AR" altLang="es-AR">
              <a:cs typeface="Arial" pitchFamily="34" charset="0"/>
            </a:endParaRPr>
          </a:p>
        </p:txBody>
      </p:sp>
      <p:pic>
        <p:nvPicPr>
          <p:cNvPr id="13319" name="Picture 5" descr="distribucion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93675" y="809625"/>
            <a:ext cx="2516188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ángulo redondeado 6"/>
          <p:cNvSpPr/>
          <p:nvPr/>
        </p:nvSpPr>
        <p:spPr>
          <a:xfrm>
            <a:off x="2438400" y="841375"/>
            <a:ext cx="1584325" cy="1074738"/>
          </a:xfrm>
          <a:prstGeom prst="round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16000" anchor="ctr"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/>
              <a:t>Aceite de soja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/>
              <a:t>Jugo de </a:t>
            </a:r>
            <a:r>
              <a:rPr lang="es-AR" sz="1100" dirty="0" smtClean="0"/>
              <a:t>limón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Yerba Mate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Aceite de Maní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Aceite esencial de Limón</a:t>
            </a:r>
            <a:endParaRPr lang="es-AR" sz="1100" dirty="0"/>
          </a:p>
        </p:txBody>
      </p:sp>
      <p:sp>
        <p:nvSpPr>
          <p:cNvPr id="8" name="Elipse 2"/>
          <p:cNvSpPr/>
          <p:nvPr/>
        </p:nvSpPr>
        <p:spPr>
          <a:xfrm>
            <a:off x="2139950" y="765175"/>
            <a:ext cx="560388" cy="4873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s-AR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475335" y="2237581"/>
            <a:ext cx="1584325" cy="1381125"/>
          </a:xfrm>
          <a:prstGeom prst="round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16000" anchor="ctr"/>
          <a:lstStyle/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/>
              <a:t>Maíz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/>
              <a:t>Miel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Ajo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Peras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Maní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Aceite de Girasol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Ciruelas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Jugo de Uva </a:t>
            </a:r>
            <a:endParaRPr lang="es-AR" sz="1100" dirty="0"/>
          </a:p>
        </p:txBody>
      </p:sp>
      <p:sp>
        <p:nvSpPr>
          <p:cNvPr id="10" name="Elipse 9"/>
          <p:cNvSpPr/>
          <p:nvPr/>
        </p:nvSpPr>
        <p:spPr>
          <a:xfrm>
            <a:off x="1854993" y="2327890"/>
            <a:ext cx="1166813" cy="663575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s-A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2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r>
              <a:rPr lang="es-A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3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2400300" y="3717032"/>
            <a:ext cx="1584325" cy="603250"/>
          </a:xfrm>
          <a:prstGeom prst="round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16000" anchor="ctr"/>
          <a:lstStyle/>
          <a:p>
            <a:pPr eaLnBrk="1" hangingPunct="1">
              <a:defRPr/>
            </a:pPr>
            <a:endParaRPr lang="es-AR" sz="11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Porotos secos</a:t>
            </a:r>
            <a:endParaRPr lang="es-AR" sz="1100" dirty="0"/>
          </a:p>
        </p:txBody>
      </p:sp>
      <p:sp>
        <p:nvSpPr>
          <p:cNvPr id="17" name="TextBox 4"/>
          <p:cNvSpPr txBox="1">
            <a:spLocks noChangeArrowheads="1"/>
          </p:cNvSpPr>
          <p:nvPr/>
        </p:nvSpPr>
        <p:spPr bwMode="auto">
          <a:xfrm>
            <a:off x="85725" y="2513013"/>
            <a:ext cx="1689100" cy="830262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s-AR" sz="1600" b="1" dirty="0" smtClean="0">
                <a:solidFill>
                  <a:srgbClr val="0086C6"/>
                </a:solidFill>
                <a:latin typeface="+mj-lt"/>
                <a:cs typeface="Arial" panose="020B0604020202020204" pitchFamily="34" charset="0"/>
              </a:rPr>
              <a:t>RANKING MUNDIAL DE EXPORTACIÓN</a:t>
            </a:r>
          </a:p>
        </p:txBody>
      </p:sp>
      <p:pic>
        <p:nvPicPr>
          <p:cNvPr id="13331" name="Picture 4" descr="http://www.alimentosargentinos.gob.ar/contenido/mapa_new/sello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8" y="3779838"/>
            <a:ext cx="15430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7" name="36 CuadroTexto"/>
          <p:cNvSpPr txBox="1">
            <a:spLocks noChangeArrowheads="1"/>
          </p:cNvSpPr>
          <p:nvPr/>
        </p:nvSpPr>
        <p:spPr bwMode="auto">
          <a:xfrm>
            <a:off x="0" y="6092825"/>
            <a:ext cx="9144000" cy="400110"/>
          </a:xfrm>
          <a:prstGeom prst="rect">
            <a:avLst/>
          </a:prstGeom>
          <a:solidFill>
            <a:srgbClr val="0070C0"/>
          </a:solidFill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AR" sz="1000" dirty="0" smtClean="0">
                <a:solidFill>
                  <a:schemeClr val="bg1"/>
                </a:solidFill>
              </a:rPr>
              <a:t>Fuente: </a:t>
            </a:r>
            <a:r>
              <a:rPr lang="es-ES" altLang="es-AR" sz="1000" dirty="0" err="1" smtClean="0">
                <a:solidFill>
                  <a:schemeClr val="bg1"/>
                </a:solidFill>
              </a:rPr>
              <a:t>SSAyB</a:t>
            </a:r>
            <a:r>
              <a:rPr lang="es-ES" altLang="es-AR" sz="1000" dirty="0" smtClean="0">
                <a:solidFill>
                  <a:schemeClr val="bg1"/>
                </a:solidFill>
              </a:rPr>
              <a:t> en base a COMTRADE 2015, en valor.  </a:t>
            </a:r>
          </a:p>
          <a:p>
            <a:pPr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s-ES" altLang="es-AR" sz="1000" dirty="0">
                <a:solidFill>
                  <a:schemeClr val="bg1"/>
                </a:solidFill>
              </a:rPr>
              <a:t>*</a:t>
            </a:r>
            <a:r>
              <a:rPr lang="es-ES" altLang="es-AR" sz="1000" dirty="0" smtClean="0">
                <a:solidFill>
                  <a:schemeClr val="bg1"/>
                </a:solidFill>
              </a:rPr>
              <a:t>En base a estimaciones realizadas por la SSAyB</a:t>
            </a:r>
          </a:p>
        </p:txBody>
      </p:sp>
      <p:sp>
        <p:nvSpPr>
          <p:cNvPr id="5" name="Rectángulo 4"/>
          <p:cNvSpPr/>
          <p:nvPr/>
        </p:nvSpPr>
        <p:spPr>
          <a:xfrm>
            <a:off x="1692275" y="3586857"/>
            <a:ext cx="922338" cy="4898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s-A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  <a:r>
              <a:rPr lang="es-AR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r>
              <a:rPr lang="es-A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5</a:t>
            </a:r>
          </a:p>
        </p:txBody>
      </p:sp>
      <p:sp>
        <p:nvSpPr>
          <p:cNvPr id="23" name="Rectángulo redondeado 22"/>
          <p:cNvSpPr/>
          <p:nvPr/>
        </p:nvSpPr>
        <p:spPr>
          <a:xfrm>
            <a:off x="2970330" y="4623756"/>
            <a:ext cx="1584325" cy="1555426"/>
          </a:xfrm>
          <a:prstGeom prst="roundRect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16000" anchor="ctr"/>
          <a:lstStyle/>
          <a:p>
            <a:pPr eaLnBrk="1" hangingPunct="1">
              <a:defRPr/>
            </a:pPr>
            <a:endParaRPr lang="es-AR" sz="1100" dirty="0"/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Aceitunas en conservas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Aceite de Oliva Virgen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Preparaciones de Papas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/>
              <a:t> </a:t>
            </a:r>
            <a:r>
              <a:rPr lang="es-AR" sz="1100" dirty="0" smtClean="0"/>
              <a:t>Limón</a:t>
            </a:r>
          </a:p>
          <a:p>
            <a:pPr marL="171450" indent="-171450" eaLnBrk="1" hangingPunct="1">
              <a:buFont typeface="Arial" panose="020B0604020202020204" pitchFamily="34" charset="0"/>
              <a:buChar char="•"/>
              <a:defRPr/>
            </a:pPr>
            <a:r>
              <a:rPr lang="es-AR" sz="1100" dirty="0" smtClean="0"/>
              <a:t>Coriandro</a:t>
            </a:r>
            <a:endParaRPr lang="es-AR" sz="1100" dirty="0"/>
          </a:p>
        </p:txBody>
      </p:sp>
      <p:sp>
        <p:nvSpPr>
          <p:cNvPr id="24" name="Rectángulo 23"/>
          <p:cNvSpPr/>
          <p:nvPr/>
        </p:nvSpPr>
        <p:spPr>
          <a:xfrm>
            <a:off x="1774825" y="4854128"/>
            <a:ext cx="922338" cy="48984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hangingPunct="1">
              <a:defRPr/>
            </a:pPr>
            <a:r>
              <a:rPr lang="es-AR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6</a:t>
            </a: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y</a:t>
            </a:r>
            <a:r>
              <a:rPr lang="es-AR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7</a:t>
            </a:r>
          </a:p>
        </p:txBody>
      </p:sp>
      <p:sp>
        <p:nvSpPr>
          <p:cNvPr id="18" name="17 Flecha derecha"/>
          <p:cNvSpPr/>
          <p:nvPr/>
        </p:nvSpPr>
        <p:spPr>
          <a:xfrm>
            <a:off x="4171036" y="29438"/>
            <a:ext cx="383619" cy="288032"/>
          </a:xfrm>
          <a:prstGeom prst="rightArrow">
            <a:avLst/>
          </a:prstGeom>
          <a:solidFill>
            <a:srgbClr val="65B2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redondeado 6"/>
          <p:cNvSpPr/>
          <p:nvPr/>
        </p:nvSpPr>
        <p:spPr>
          <a:xfrm>
            <a:off x="4864008" y="964256"/>
            <a:ext cx="1584325" cy="1074738"/>
          </a:xfrm>
          <a:prstGeom prst="roundRect">
            <a:avLst/>
          </a:prstGeom>
          <a:ln w="19050">
            <a:noFill/>
            <a:prstDash val="sysDot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216000" anchor="ctr"/>
          <a:lstStyle/>
          <a:p>
            <a:pPr eaLnBrk="1" hangingPunct="1">
              <a:defRPr/>
            </a:pPr>
            <a:endParaRPr lang="es-AR" sz="1100" dirty="0"/>
          </a:p>
        </p:txBody>
      </p:sp>
      <p:sp>
        <p:nvSpPr>
          <p:cNvPr id="20" name="CuadroTexto 6"/>
          <p:cNvSpPr txBox="1"/>
          <p:nvPr/>
        </p:nvSpPr>
        <p:spPr>
          <a:xfrm>
            <a:off x="4554223" y="879133"/>
            <a:ext cx="4032448" cy="1200329"/>
          </a:xfrm>
          <a:prstGeom prst="rect">
            <a:avLst/>
          </a:prstGeom>
          <a:solidFill>
            <a:srgbClr val="63D1D7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De acuerdo a los últimos datos del Banco Mundial, las exportaciones mundiales de alimentos alcanzaron  1.508.424 millones de USD. </a:t>
            </a:r>
            <a:endParaRPr lang="es-AR" dirty="0"/>
          </a:p>
        </p:txBody>
      </p:sp>
      <p:sp>
        <p:nvSpPr>
          <p:cNvPr id="21" name="CuadroTexto 6"/>
          <p:cNvSpPr txBox="1"/>
          <p:nvPr/>
        </p:nvSpPr>
        <p:spPr>
          <a:xfrm>
            <a:off x="5454323" y="2690139"/>
            <a:ext cx="2232248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s-AR" dirty="0" smtClean="0"/>
              <a:t>Argentina participa con el 2,35% del comercio global de alimentos.</a:t>
            </a:r>
            <a:endParaRPr lang="es-AR" dirty="0"/>
          </a:p>
        </p:txBody>
      </p:sp>
      <p:sp>
        <p:nvSpPr>
          <p:cNvPr id="22" name="21 Flecha curvada hacia abajo"/>
          <p:cNvSpPr/>
          <p:nvPr/>
        </p:nvSpPr>
        <p:spPr>
          <a:xfrm rot="1542294">
            <a:off x="6827975" y="2108671"/>
            <a:ext cx="1440160" cy="6001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grpSp>
        <p:nvGrpSpPr>
          <p:cNvPr id="25" name="Grupo 1"/>
          <p:cNvGrpSpPr>
            <a:grpSpLocks/>
          </p:cNvGrpSpPr>
          <p:nvPr/>
        </p:nvGrpSpPr>
        <p:grpSpPr bwMode="auto">
          <a:xfrm rot="-377581">
            <a:off x="5425370" y="3779836"/>
            <a:ext cx="3624263" cy="1658937"/>
            <a:chOff x="6103484" y="2871698"/>
            <a:chExt cx="3155061" cy="2299789"/>
          </a:xfrm>
        </p:grpSpPr>
        <p:sp>
          <p:nvSpPr>
            <p:cNvPr id="26" name="9 Elipse"/>
            <p:cNvSpPr/>
            <p:nvPr/>
          </p:nvSpPr>
          <p:spPr>
            <a:xfrm>
              <a:off x="6103048" y="2993860"/>
              <a:ext cx="2559427" cy="2176548"/>
            </a:xfrm>
            <a:prstGeom prst="ellipse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AR" dirty="0">
                <a:solidFill>
                  <a:srgbClr val="C00000"/>
                </a:solidFill>
              </a:endParaRPr>
            </a:p>
          </p:txBody>
        </p:sp>
        <p:sp>
          <p:nvSpPr>
            <p:cNvPr id="27" name="RedCircle2"/>
            <p:cNvSpPr>
              <a:spLocks noEditPoints="1"/>
            </p:cNvSpPr>
            <p:nvPr/>
          </p:nvSpPr>
          <p:spPr bwMode="auto">
            <a:xfrm>
              <a:off x="6631777" y="2832887"/>
              <a:ext cx="2605033" cy="1848635"/>
            </a:xfrm>
            <a:custGeom>
              <a:avLst/>
              <a:gdLst>
                <a:gd name="T0" fmla="*/ 1538 w 1776"/>
                <a:gd name="T1" fmla="*/ 876 h 1168"/>
                <a:gd name="T2" fmla="*/ 1733 w 1776"/>
                <a:gd name="T3" fmla="*/ 464 h 1168"/>
                <a:gd name="T4" fmla="*/ 1538 w 1776"/>
                <a:gd name="T5" fmla="*/ 883 h 1168"/>
                <a:gd name="T6" fmla="*/ 1664 w 1776"/>
                <a:gd name="T7" fmla="*/ 286 h 1168"/>
                <a:gd name="T8" fmla="*/ 553 w 1776"/>
                <a:gd name="T9" fmla="*/ 1111 h 1168"/>
                <a:gd name="T10" fmla="*/ 70 w 1776"/>
                <a:gd name="T11" fmla="*/ 921 h 1168"/>
                <a:gd name="T12" fmla="*/ 239 w 1776"/>
                <a:gd name="T13" fmla="*/ 515 h 1168"/>
                <a:gd name="T14" fmla="*/ 1482 w 1776"/>
                <a:gd name="T15" fmla="*/ 927 h 1168"/>
                <a:gd name="T16" fmla="*/ 145 w 1776"/>
                <a:gd name="T17" fmla="*/ 604 h 1168"/>
                <a:gd name="T18" fmla="*/ 1620 w 1776"/>
                <a:gd name="T19" fmla="*/ 807 h 1168"/>
                <a:gd name="T20" fmla="*/ 327 w 1776"/>
                <a:gd name="T21" fmla="*/ 451 h 1168"/>
                <a:gd name="T22" fmla="*/ 1733 w 1776"/>
                <a:gd name="T23" fmla="*/ 515 h 1168"/>
                <a:gd name="T24" fmla="*/ 1011 w 1776"/>
                <a:gd name="T25" fmla="*/ 235 h 1168"/>
                <a:gd name="T26" fmla="*/ 1726 w 1776"/>
                <a:gd name="T27" fmla="*/ 400 h 1168"/>
                <a:gd name="T28" fmla="*/ 1532 w 1776"/>
                <a:gd name="T29" fmla="*/ 115 h 1168"/>
                <a:gd name="T30" fmla="*/ 653 w 1776"/>
                <a:gd name="T31" fmla="*/ 58 h 1168"/>
                <a:gd name="T32" fmla="*/ 1726 w 1776"/>
                <a:gd name="T33" fmla="*/ 292 h 1168"/>
                <a:gd name="T34" fmla="*/ 1776 w 1776"/>
                <a:gd name="T35" fmla="*/ 489 h 1168"/>
                <a:gd name="T36" fmla="*/ 1325 w 1776"/>
                <a:gd name="T37" fmla="*/ 997 h 1168"/>
                <a:gd name="T38" fmla="*/ 998 w 1776"/>
                <a:gd name="T39" fmla="*/ 32 h 1168"/>
                <a:gd name="T40" fmla="*/ 904 w 1776"/>
                <a:gd name="T41" fmla="*/ 39 h 1168"/>
                <a:gd name="T42" fmla="*/ 1475 w 1776"/>
                <a:gd name="T43" fmla="*/ 121 h 1168"/>
                <a:gd name="T44" fmla="*/ 13 w 1776"/>
                <a:gd name="T45" fmla="*/ 870 h 1168"/>
                <a:gd name="T46" fmla="*/ 1695 w 1776"/>
                <a:gd name="T47" fmla="*/ 324 h 1168"/>
                <a:gd name="T48" fmla="*/ 1400 w 1776"/>
                <a:gd name="T49" fmla="*/ 972 h 1168"/>
                <a:gd name="T50" fmla="*/ 1055 w 1776"/>
                <a:gd name="T51" fmla="*/ 204 h 1168"/>
                <a:gd name="T52" fmla="*/ 854 w 1776"/>
                <a:gd name="T53" fmla="*/ 229 h 1168"/>
                <a:gd name="T54" fmla="*/ 923 w 1776"/>
                <a:gd name="T55" fmla="*/ 216 h 1168"/>
                <a:gd name="T56" fmla="*/ 653 w 1776"/>
                <a:gd name="T57" fmla="*/ 261 h 1168"/>
                <a:gd name="T58" fmla="*/ 44 w 1776"/>
                <a:gd name="T59" fmla="*/ 680 h 1168"/>
                <a:gd name="T60" fmla="*/ 44 w 1776"/>
                <a:gd name="T61" fmla="*/ 953 h 1168"/>
                <a:gd name="T62" fmla="*/ 1739 w 1776"/>
                <a:gd name="T63" fmla="*/ 318 h 1168"/>
                <a:gd name="T64" fmla="*/ 1532 w 1776"/>
                <a:gd name="T65" fmla="*/ 115 h 1168"/>
                <a:gd name="T66" fmla="*/ 647 w 1776"/>
                <a:gd name="T67" fmla="*/ 64 h 1168"/>
                <a:gd name="T68" fmla="*/ 1023 w 1776"/>
                <a:gd name="T69" fmla="*/ 20 h 1168"/>
                <a:gd name="T70" fmla="*/ 973 w 1776"/>
                <a:gd name="T71" fmla="*/ 32 h 1168"/>
                <a:gd name="T72" fmla="*/ 1645 w 1776"/>
                <a:gd name="T73" fmla="*/ 242 h 1168"/>
                <a:gd name="T74" fmla="*/ 1739 w 1776"/>
                <a:gd name="T75" fmla="*/ 572 h 1168"/>
                <a:gd name="T76" fmla="*/ 1607 w 1776"/>
                <a:gd name="T77" fmla="*/ 832 h 1168"/>
                <a:gd name="T78" fmla="*/ 1475 w 1776"/>
                <a:gd name="T79" fmla="*/ 934 h 1168"/>
                <a:gd name="T80" fmla="*/ 1525 w 1776"/>
                <a:gd name="T81" fmla="*/ 889 h 1168"/>
                <a:gd name="T82" fmla="*/ 936 w 1776"/>
                <a:gd name="T83" fmla="*/ 1099 h 1168"/>
                <a:gd name="T84" fmla="*/ 1055 w 1776"/>
                <a:gd name="T85" fmla="*/ 1080 h 1168"/>
                <a:gd name="T86" fmla="*/ 270 w 1776"/>
                <a:gd name="T87" fmla="*/ 1067 h 1168"/>
                <a:gd name="T88" fmla="*/ 101 w 1776"/>
                <a:gd name="T89" fmla="*/ 965 h 1168"/>
                <a:gd name="T90" fmla="*/ 440 w 1776"/>
                <a:gd name="T91" fmla="*/ 381 h 1168"/>
                <a:gd name="T92" fmla="*/ 1067 w 1776"/>
                <a:gd name="T93" fmla="*/ 229 h 1168"/>
                <a:gd name="T94" fmla="*/ 948 w 1776"/>
                <a:gd name="T95" fmla="*/ 223 h 1168"/>
                <a:gd name="T96" fmla="*/ 760 w 1776"/>
                <a:gd name="T97" fmla="*/ 242 h 1168"/>
                <a:gd name="T98" fmla="*/ 321 w 1776"/>
                <a:gd name="T99" fmla="*/ 419 h 1168"/>
                <a:gd name="T100" fmla="*/ 829 w 1776"/>
                <a:gd name="T101" fmla="*/ 223 h 1168"/>
                <a:gd name="T102" fmla="*/ 164 w 1776"/>
                <a:gd name="T103" fmla="*/ 527 h 1168"/>
                <a:gd name="T104" fmla="*/ 95 w 1776"/>
                <a:gd name="T105" fmla="*/ 1022 h 1168"/>
                <a:gd name="T106" fmla="*/ 979 w 1776"/>
                <a:gd name="T107" fmla="*/ 1137 h 1168"/>
                <a:gd name="T108" fmla="*/ 1456 w 1776"/>
                <a:gd name="T109" fmla="*/ 984 h 1168"/>
                <a:gd name="T110" fmla="*/ 1764 w 1776"/>
                <a:gd name="T111" fmla="*/ 635 h 1168"/>
                <a:gd name="T112" fmla="*/ 19 w 1776"/>
                <a:gd name="T113" fmla="*/ 756 h 1168"/>
                <a:gd name="T114" fmla="*/ 1701 w 1776"/>
                <a:gd name="T115" fmla="*/ 248 h 1168"/>
                <a:gd name="T116" fmla="*/ 214 w 1776"/>
                <a:gd name="T117" fmla="*/ 1086 h 1168"/>
                <a:gd name="T118" fmla="*/ 57 w 1776"/>
                <a:gd name="T119" fmla="*/ 648 h 1168"/>
                <a:gd name="T120" fmla="*/ 597 w 1776"/>
                <a:gd name="T121" fmla="*/ 1168 h 1168"/>
                <a:gd name="T122" fmla="*/ 132 w 1776"/>
                <a:gd name="T123" fmla="*/ 1048 h 1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76" h="1168">
                  <a:moveTo>
                    <a:pt x="1620" y="242"/>
                  </a:moveTo>
                  <a:cubicBezTo>
                    <a:pt x="1626" y="235"/>
                    <a:pt x="1626" y="235"/>
                    <a:pt x="1626" y="235"/>
                  </a:cubicBezTo>
                  <a:cubicBezTo>
                    <a:pt x="1620" y="235"/>
                    <a:pt x="1620" y="235"/>
                    <a:pt x="1620" y="242"/>
                  </a:cubicBezTo>
                  <a:close/>
                  <a:moveTo>
                    <a:pt x="1645" y="254"/>
                  </a:moveTo>
                  <a:cubicBezTo>
                    <a:pt x="1626" y="235"/>
                    <a:pt x="1626" y="235"/>
                    <a:pt x="1626" y="235"/>
                  </a:cubicBezTo>
                  <a:cubicBezTo>
                    <a:pt x="1626" y="235"/>
                    <a:pt x="1626" y="235"/>
                    <a:pt x="1626" y="235"/>
                  </a:cubicBezTo>
                  <a:cubicBezTo>
                    <a:pt x="1626" y="235"/>
                    <a:pt x="1632" y="242"/>
                    <a:pt x="1645" y="254"/>
                  </a:cubicBezTo>
                  <a:close/>
                  <a:moveTo>
                    <a:pt x="1488" y="908"/>
                  </a:moveTo>
                  <a:cubicBezTo>
                    <a:pt x="1488" y="908"/>
                    <a:pt x="1488" y="908"/>
                    <a:pt x="1488" y="908"/>
                  </a:cubicBezTo>
                  <a:cubicBezTo>
                    <a:pt x="1488" y="908"/>
                    <a:pt x="1488" y="908"/>
                    <a:pt x="1488" y="908"/>
                  </a:cubicBezTo>
                  <a:close/>
                  <a:moveTo>
                    <a:pt x="1488" y="908"/>
                  </a:moveTo>
                  <a:cubicBezTo>
                    <a:pt x="1482" y="908"/>
                    <a:pt x="1488" y="908"/>
                    <a:pt x="1475" y="921"/>
                  </a:cubicBezTo>
                  <a:cubicBezTo>
                    <a:pt x="1482" y="908"/>
                    <a:pt x="1488" y="908"/>
                    <a:pt x="1488" y="908"/>
                  </a:cubicBezTo>
                  <a:close/>
                  <a:moveTo>
                    <a:pt x="408" y="400"/>
                  </a:moveTo>
                  <a:cubicBezTo>
                    <a:pt x="415" y="400"/>
                    <a:pt x="421" y="394"/>
                    <a:pt x="433" y="394"/>
                  </a:cubicBezTo>
                  <a:cubicBezTo>
                    <a:pt x="433" y="394"/>
                    <a:pt x="433" y="394"/>
                    <a:pt x="415" y="400"/>
                  </a:cubicBezTo>
                  <a:cubicBezTo>
                    <a:pt x="415" y="400"/>
                    <a:pt x="415" y="400"/>
                    <a:pt x="408" y="400"/>
                  </a:cubicBezTo>
                  <a:close/>
                  <a:moveTo>
                    <a:pt x="333" y="451"/>
                  </a:moveTo>
                  <a:cubicBezTo>
                    <a:pt x="333" y="451"/>
                    <a:pt x="333" y="451"/>
                    <a:pt x="308" y="464"/>
                  </a:cubicBezTo>
                  <a:cubicBezTo>
                    <a:pt x="327" y="451"/>
                    <a:pt x="352" y="445"/>
                    <a:pt x="364" y="432"/>
                  </a:cubicBezTo>
                  <a:cubicBezTo>
                    <a:pt x="377" y="426"/>
                    <a:pt x="390" y="419"/>
                    <a:pt x="408" y="407"/>
                  </a:cubicBezTo>
                  <a:cubicBezTo>
                    <a:pt x="383" y="426"/>
                    <a:pt x="358" y="438"/>
                    <a:pt x="333" y="451"/>
                  </a:cubicBezTo>
                  <a:close/>
                  <a:moveTo>
                    <a:pt x="396" y="1092"/>
                  </a:moveTo>
                  <a:cubicBezTo>
                    <a:pt x="408" y="1092"/>
                    <a:pt x="408" y="1092"/>
                    <a:pt x="408" y="1092"/>
                  </a:cubicBezTo>
                  <a:cubicBezTo>
                    <a:pt x="396" y="1092"/>
                    <a:pt x="408" y="1092"/>
                    <a:pt x="396" y="1092"/>
                  </a:cubicBezTo>
                  <a:close/>
                  <a:moveTo>
                    <a:pt x="1312" y="997"/>
                  </a:moveTo>
                  <a:cubicBezTo>
                    <a:pt x="1318" y="997"/>
                    <a:pt x="1318" y="997"/>
                    <a:pt x="1325" y="991"/>
                  </a:cubicBezTo>
                  <a:cubicBezTo>
                    <a:pt x="1318" y="997"/>
                    <a:pt x="1318" y="997"/>
                    <a:pt x="1312" y="997"/>
                  </a:cubicBezTo>
                  <a:close/>
                  <a:moveTo>
                    <a:pt x="590" y="1124"/>
                  </a:moveTo>
                  <a:cubicBezTo>
                    <a:pt x="584" y="1124"/>
                    <a:pt x="572" y="1124"/>
                    <a:pt x="553" y="1124"/>
                  </a:cubicBezTo>
                  <a:cubicBezTo>
                    <a:pt x="565" y="1124"/>
                    <a:pt x="578" y="1124"/>
                    <a:pt x="590" y="1124"/>
                  </a:cubicBezTo>
                  <a:close/>
                  <a:moveTo>
                    <a:pt x="1381" y="972"/>
                  </a:moveTo>
                  <a:cubicBezTo>
                    <a:pt x="1394" y="965"/>
                    <a:pt x="1400" y="965"/>
                    <a:pt x="1400" y="965"/>
                  </a:cubicBezTo>
                  <a:cubicBezTo>
                    <a:pt x="1394" y="965"/>
                    <a:pt x="1387" y="972"/>
                    <a:pt x="1381" y="972"/>
                  </a:cubicBezTo>
                  <a:cubicBezTo>
                    <a:pt x="1381" y="972"/>
                    <a:pt x="1381" y="972"/>
                    <a:pt x="1375" y="972"/>
                  </a:cubicBezTo>
                  <a:cubicBezTo>
                    <a:pt x="1394" y="965"/>
                    <a:pt x="1387" y="972"/>
                    <a:pt x="1381" y="972"/>
                  </a:cubicBezTo>
                  <a:close/>
                  <a:moveTo>
                    <a:pt x="1538" y="876"/>
                  </a:moveTo>
                  <a:cubicBezTo>
                    <a:pt x="1538" y="883"/>
                    <a:pt x="1532" y="883"/>
                    <a:pt x="1525" y="889"/>
                  </a:cubicBezTo>
                  <a:cubicBezTo>
                    <a:pt x="1532" y="889"/>
                    <a:pt x="1532" y="883"/>
                    <a:pt x="1538" y="883"/>
                  </a:cubicBezTo>
                  <a:cubicBezTo>
                    <a:pt x="1538" y="876"/>
                    <a:pt x="1538" y="876"/>
                    <a:pt x="1538" y="876"/>
                  </a:cubicBezTo>
                  <a:close/>
                  <a:moveTo>
                    <a:pt x="546" y="1124"/>
                  </a:moveTo>
                  <a:cubicBezTo>
                    <a:pt x="553" y="1124"/>
                    <a:pt x="565" y="1124"/>
                    <a:pt x="578" y="1124"/>
                  </a:cubicBezTo>
                  <a:cubicBezTo>
                    <a:pt x="572" y="1124"/>
                    <a:pt x="572" y="1124"/>
                    <a:pt x="572" y="1124"/>
                  </a:cubicBezTo>
                  <a:cubicBezTo>
                    <a:pt x="546" y="1124"/>
                    <a:pt x="546" y="1124"/>
                    <a:pt x="546" y="1124"/>
                  </a:cubicBezTo>
                  <a:close/>
                  <a:moveTo>
                    <a:pt x="1670" y="750"/>
                  </a:moveTo>
                  <a:cubicBezTo>
                    <a:pt x="1682" y="743"/>
                    <a:pt x="1670" y="750"/>
                    <a:pt x="1682" y="737"/>
                  </a:cubicBezTo>
                  <a:cubicBezTo>
                    <a:pt x="1689" y="730"/>
                    <a:pt x="1701" y="705"/>
                    <a:pt x="1707" y="692"/>
                  </a:cubicBezTo>
                  <a:cubicBezTo>
                    <a:pt x="1701" y="705"/>
                    <a:pt x="1701" y="705"/>
                    <a:pt x="1695" y="718"/>
                  </a:cubicBezTo>
                  <a:cubicBezTo>
                    <a:pt x="1695" y="705"/>
                    <a:pt x="1701" y="705"/>
                    <a:pt x="1701" y="692"/>
                  </a:cubicBezTo>
                  <a:cubicBezTo>
                    <a:pt x="1701" y="699"/>
                    <a:pt x="1701" y="699"/>
                    <a:pt x="1701" y="692"/>
                  </a:cubicBezTo>
                  <a:cubicBezTo>
                    <a:pt x="1701" y="699"/>
                    <a:pt x="1701" y="699"/>
                    <a:pt x="1701" y="699"/>
                  </a:cubicBezTo>
                  <a:cubicBezTo>
                    <a:pt x="1701" y="699"/>
                    <a:pt x="1701" y="699"/>
                    <a:pt x="1701" y="692"/>
                  </a:cubicBezTo>
                  <a:cubicBezTo>
                    <a:pt x="1701" y="692"/>
                    <a:pt x="1701" y="692"/>
                    <a:pt x="1701" y="692"/>
                  </a:cubicBezTo>
                  <a:cubicBezTo>
                    <a:pt x="1707" y="692"/>
                    <a:pt x="1707" y="686"/>
                    <a:pt x="1707" y="686"/>
                  </a:cubicBezTo>
                  <a:cubicBezTo>
                    <a:pt x="1707" y="680"/>
                    <a:pt x="1714" y="673"/>
                    <a:pt x="1714" y="673"/>
                  </a:cubicBezTo>
                  <a:cubicBezTo>
                    <a:pt x="1714" y="667"/>
                    <a:pt x="1714" y="661"/>
                    <a:pt x="1720" y="661"/>
                  </a:cubicBezTo>
                  <a:cubicBezTo>
                    <a:pt x="1720" y="654"/>
                    <a:pt x="1720" y="654"/>
                    <a:pt x="1720" y="654"/>
                  </a:cubicBezTo>
                  <a:cubicBezTo>
                    <a:pt x="1720" y="654"/>
                    <a:pt x="1714" y="661"/>
                    <a:pt x="1714" y="667"/>
                  </a:cubicBezTo>
                  <a:cubicBezTo>
                    <a:pt x="1714" y="661"/>
                    <a:pt x="1714" y="661"/>
                    <a:pt x="1714" y="661"/>
                  </a:cubicBezTo>
                  <a:cubicBezTo>
                    <a:pt x="1720" y="654"/>
                    <a:pt x="1720" y="648"/>
                    <a:pt x="1720" y="648"/>
                  </a:cubicBezTo>
                  <a:cubicBezTo>
                    <a:pt x="1720" y="642"/>
                    <a:pt x="1720" y="648"/>
                    <a:pt x="1720" y="642"/>
                  </a:cubicBezTo>
                  <a:cubicBezTo>
                    <a:pt x="1726" y="635"/>
                    <a:pt x="1726" y="635"/>
                    <a:pt x="1726" y="635"/>
                  </a:cubicBezTo>
                  <a:cubicBezTo>
                    <a:pt x="1720" y="642"/>
                    <a:pt x="1720" y="648"/>
                    <a:pt x="1720" y="654"/>
                  </a:cubicBezTo>
                  <a:cubicBezTo>
                    <a:pt x="1726" y="642"/>
                    <a:pt x="1726" y="635"/>
                    <a:pt x="1733" y="604"/>
                  </a:cubicBezTo>
                  <a:cubicBezTo>
                    <a:pt x="1733" y="604"/>
                    <a:pt x="1733" y="604"/>
                    <a:pt x="1726" y="629"/>
                  </a:cubicBezTo>
                  <a:cubicBezTo>
                    <a:pt x="1726" y="610"/>
                    <a:pt x="1733" y="604"/>
                    <a:pt x="1733" y="604"/>
                  </a:cubicBezTo>
                  <a:cubicBezTo>
                    <a:pt x="1726" y="623"/>
                    <a:pt x="1726" y="623"/>
                    <a:pt x="1726" y="623"/>
                  </a:cubicBezTo>
                  <a:cubicBezTo>
                    <a:pt x="1733" y="604"/>
                    <a:pt x="1733" y="610"/>
                    <a:pt x="1733" y="604"/>
                  </a:cubicBezTo>
                  <a:cubicBezTo>
                    <a:pt x="1733" y="597"/>
                    <a:pt x="1733" y="591"/>
                    <a:pt x="1739" y="572"/>
                  </a:cubicBezTo>
                  <a:cubicBezTo>
                    <a:pt x="1739" y="565"/>
                    <a:pt x="1739" y="565"/>
                    <a:pt x="1733" y="584"/>
                  </a:cubicBezTo>
                  <a:cubicBezTo>
                    <a:pt x="1739" y="546"/>
                    <a:pt x="1739" y="527"/>
                    <a:pt x="1739" y="470"/>
                  </a:cubicBezTo>
                  <a:cubicBezTo>
                    <a:pt x="1739" y="464"/>
                    <a:pt x="1739" y="464"/>
                    <a:pt x="1739" y="464"/>
                  </a:cubicBezTo>
                  <a:cubicBezTo>
                    <a:pt x="1739" y="464"/>
                    <a:pt x="1739" y="464"/>
                    <a:pt x="1739" y="451"/>
                  </a:cubicBezTo>
                  <a:cubicBezTo>
                    <a:pt x="1733" y="451"/>
                    <a:pt x="1733" y="451"/>
                    <a:pt x="1733" y="451"/>
                  </a:cubicBezTo>
                  <a:cubicBezTo>
                    <a:pt x="1733" y="451"/>
                    <a:pt x="1733" y="451"/>
                    <a:pt x="1733" y="458"/>
                  </a:cubicBezTo>
                  <a:cubicBezTo>
                    <a:pt x="1733" y="464"/>
                    <a:pt x="1733" y="464"/>
                    <a:pt x="1733" y="464"/>
                  </a:cubicBezTo>
                  <a:cubicBezTo>
                    <a:pt x="1733" y="464"/>
                    <a:pt x="1733" y="464"/>
                    <a:pt x="1733" y="464"/>
                  </a:cubicBezTo>
                  <a:cubicBezTo>
                    <a:pt x="1733" y="464"/>
                    <a:pt x="1733" y="464"/>
                    <a:pt x="1733" y="464"/>
                  </a:cubicBezTo>
                  <a:cubicBezTo>
                    <a:pt x="1733" y="464"/>
                    <a:pt x="1733" y="464"/>
                    <a:pt x="1733" y="464"/>
                  </a:cubicBezTo>
                  <a:cubicBezTo>
                    <a:pt x="1733" y="464"/>
                    <a:pt x="1733" y="464"/>
                    <a:pt x="1733" y="464"/>
                  </a:cubicBezTo>
                  <a:cubicBezTo>
                    <a:pt x="1733" y="470"/>
                    <a:pt x="1733" y="464"/>
                    <a:pt x="1733" y="470"/>
                  </a:cubicBezTo>
                  <a:cubicBezTo>
                    <a:pt x="1739" y="477"/>
                    <a:pt x="1739" y="483"/>
                    <a:pt x="1739" y="483"/>
                  </a:cubicBezTo>
                  <a:cubicBezTo>
                    <a:pt x="1739" y="483"/>
                    <a:pt x="1739" y="483"/>
                    <a:pt x="1739" y="483"/>
                  </a:cubicBezTo>
                  <a:cubicBezTo>
                    <a:pt x="1739" y="489"/>
                    <a:pt x="1739" y="489"/>
                    <a:pt x="1739" y="477"/>
                  </a:cubicBezTo>
                  <a:cubicBezTo>
                    <a:pt x="1739" y="477"/>
                    <a:pt x="1739" y="477"/>
                    <a:pt x="1739" y="477"/>
                  </a:cubicBezTo>
                  <a:cubicBezTo>
                    <a:pt x="1739" y="477"/>
                    <a:pt x="1739" y="477"/>
                    <a:pt x="1739" y="502"/>
                  </a:cubicBezTo>
                  <a:cubicBezTo>
                    <a:pt x="1739" y="502"/>
                    <a:pt x="1739" y="502"/>
                    <a:pt x="1739" y="508"/>
                  </a:cubicBezTo>
                  <a:cubicBezTo>
                    <a:pt x="1739" y="534"/>
                    <a:pt x="1739" y="540"/>
                    <a:pt x="1739" y="553"/>
                  </a:cubicBezTo>
                  <a:cubicBezTo>
                    <a:pt x="1733" y="572"/>
                    <a:pt x="1733" y="572"/>
                    <a:pt x="1733" y="572"/>
                  </a:cubicBezTo>
                  <a:cubicBezTo>
                    <a:pt x="1733" y="584"/>
                    <a:pt x="1733" y="597"/>
                    <a:pt x="1726" y="604"/>
                  </a:cubicBezTo>
                  <a:cubicBezTo>
                    <a:pt x="1726" y="623"/>
                    <a:pt x="1726" y="635"/>
                    <a:pt x="1720" y="648"/>
                  </a:cubicBezTo>
                  <a:cubicBezTo>
                    <a:pt x="1720" y="648"/>
                    <a:pt x="1720" y="642"/>
                    <a:pt x="1720" y="654"/>
                  </a:cubicBezTo>
                  <a:cubicBezTo>
                    <a:pt x="1714" y="661"/>
                    <a:pt x="1714" y="661"/>
                    <a:pt x="1714" y="661"/>
                  </a:cubicBezTo>
                  <a:cubicBezTo>
                    <a:pt x="1701" y="699"/>
                    <a:pt x="1689" y="730"/>
                    <a:pt x="1651" y="775"/>
                  </a:cubicBezTo>
                  <a:cubicBezTo>
                    <a:pt x="1651" y="769"/>
                    <a:pt x="1664" y="762"/>
                    <a:pt x="1670" y="750"/>
                  </a:cubicBezTo>
                  <a:close/>
                  <a:moveTo>
                    <a:pt x="1733" y="464"/>
                  </a:moveTo>
                  <a:cubicBezTo>
                    <a:pt x="1733" y="464"/>
                    <a:pt x="1733" y="464"/>
                    <a:pt x="1733" y="458"/>
                  </a:cubicBezTo>
                  <a:cubicBezTo>
                    <a:pt x="1733" y="464"/>
                    <a:pt x="1733" y="464"/>
                    <a:pt x="1733" y="464"/>
                  </a:cubicBezTo>
                  <a:cubicBezTo>
                    <a:pt x="1733" y="464"/>
                    <a:pt x="1733" y="464"/>
                    <a:pt x="1733" y="464"/>
                  </a:cubicBezTo>
                  <a:close/>
                  <a:moveTo>
                    <a:pt x="998" y="1086"/>
                  </a:moveTo>
                  <a:cubicBezTo>
                    <a:pt x="1017" y="1086"/>
                    <a:pt x="1017" y="1086"/>
                    <a:pt x="1017" y="1086"/>
                  </a:cubicBezTo>
                  <a:cubicBezTo>
                    <a:pt x="1011" y="1086"/>
                    <a:pt x="1011" y="1086"/>
                    <a:pt x="998" y="1086"/>
                  </a:cubicBezTo>
                  <a:close/>
                  <a:moveTo>
                    <a:pt x="1733" y="464"/>
                  </a:moveTo>
                  <a:cubicBezTo>
                    <a:pt x="1733" y="458"/>
                    <a:pt x="1733" y="458"/>
                    <a:pt x="1733" y="458"/>
                  </a:cubicBezTo>
                  <a:cubicBezTo>
                    <a:pt x="1733" y="458"/>
                    <a:pt x="1733" y="458"/>
                    <a:pt x="1733" y="464"/>
                  </a:cubicBezTo>
                  <a:close/>
                  <a:moveTo>
                    <a:pt x="603" y="1124"/>
                  </a:moveTo>
                  <a:cubicBezTo>
                    <a:pt x="590" y="1124"/>
                    <a:pt x="584" y="1124"/>
                    <a:pt x="578" y="1124"/>
                  </a:cubicBezTo>
                  <a:cubicBezTo>
                    <a:pt x="578" y="1124"/>
                    <a:pt x="590" y="1124"/>
                    <a:pt x="603" y="1124"/>
                  </a:cubicBezTo>
                  <a:close/>
                  <a:moveTo>
                    <a:pt x="1011" y="1086"/>
                  </a:moveTo>
                  <a:cubicBezTo>
                    <a:pt x="1011" y="1086"/>
                    <a:pt x="1011" y="1086"/>
                    <a:pt x="998" y="1086"/>
                  </a:cubicBezTo>
                  <a:cubicBezTo>
                    <a:pt x="998" y="1086"/>
                    <a:pt x="998" y="1086"/>
                    <a:pt x="998" y="1086"/>
                  </a:cubicBezTo>
                  <a:cubicBezTo>
                    <a:pt x="1011" y="1086"/>
                    <a:pt x="1011" y="1086"/>
                    <a:pt x="1011" y="1086"/>
                  </a:cubicBezTo>
                  <a:close/>
                  <a:moveTo>
                    <a:pt x="1030" y="1080"/>
                  </a:moveTo>
                  <a:cubicBezTo>
                    <a:pt x="1023" y="1080"/>
                    <a:pt x="1017" y="1086"/>
                    <a:pt x="1011" y="1086"/>
                  </a:cubicBezTo>
                  <a:cubicBezTo>
                    <a:pt x="1017" y="1086"/>
                    <a:pt x="1023" y="1080"/>
                    <a:pt x="1030" y="1080"/>
                  </a:cubicBezTo>
                  <a:cubicBezTo>
                    <a:pt x="1030" y="1080"/>
                    <a:pt x="1030" y="1080"/>
                    <a:pt x="1030" y="1080"/>
                  </a:cubicBezTo>
                  <a:close/>
                  <a:moveTo>
                    <a:pt x="1325" y="991"/>
                  </a:moveTo>
                  <a:cubicBezTo>
                    <a:pt x="1325" y="991"/>
                    <a:pt x="1331" y="991"/>
                    <a:pt x="1337" y="991"/>
                  </a:cubicBezTo>
                  <a:cubicBezTo>
                    <a:pt x="1337" y="991"/>
                    <a:pt x="1331" y="991"/>
                    <a:pt x="1325" y="991"/>
                  </a:cubicBezTo>
                  <a:close/>
                  <a:moveTo>
                    <a:pt x="1538" y="883"/>
                  </a:moveTo>
                  <a:cubicBezTo>
                    <a:pt x="1538" y="883"/>
                    <a:pt x="1538" y="883"/>
                    <a:pt x="1538" y="883"/>
                  </a:cubicBezTo>
                  <a:cubicBezTo>
                    <a:pt x="1544" y="883"/>
                    <a:pt x="1544" y="883"/>
                    <a:pt x="1544" y="883"/>
                  </a:cubicBezTo>
                  <a:cubicBezTo>
                    <a:pt x="1544" y="876"/>
                    <a:pt x="1544" y="876"/>
                    <a:pt x="1551" y="876"/>
                  </a:cubicBezTo>
                  <a:cubicBezTo>
                    <a:pt x="1551" y="870"/>
                    <a:pt x="1551" y="870"/>
                    <a:pt x="1551" y="870"/>
                  </a:cubicBezTo>
                  <a:cubicBezTo>
                    <a:pt x="1551" y="870"/>
                    <a:pt x="1551" y="870"/>
                    <a:pt x="1551" y="870"/>
                  </a:cubicBezTo>
                  <a:cubicBezTo>
                    <a:pt x="1557" y="870"/>
                    <a:pt x="1557" y="870"/>
                    <a:pt x="1557" y="870"/>
                  </a:cubicBezTo>
                  <a:cubicBezTo>
                    <a:pt x="1551" y="870"/>
                    <a:pt x="1551" y="870"/>
                    <a:pt x="1551" y="870"/>
                  </a:cubicBezTo>
                  <a:cubicBezTo>
                    <a:pt x="1544" y="876"/>
                    <a:pt x="1544" y="876"/>
                    <a:pt x="1525" y="889"/>
                  </a:cubicBezTo>
                  <a:cubicBezTo>
                    <a:pt x="1525" y="896"/>
                    <a:pt x="1525" y="896"/>
                    <a:pt x="1525" y="896"/>
                  </a:cubicBezTo>
                  <a:cubicBezTo>
                    <a:pt x="1532" y="889"/>
                    <a:pt x="1538" y="883"/>
                    <a:pt x="1538" y="883"/>
                  </a:cubicBezTo>
                  <a:cubicBezTo>
                    <a:pt x="1538" y="883"/>
                    <a:pt x="1538" y="883"/>
                    <a:pt x="1538" y="883"/>
                  </a:cubicBezTo>
                  <a:close/>
                  <a:moveTo>
                    <a:pt x="998" y="1086"/>
                  </a:moveTo>
                  <a:cubicBezTo>
                    <a:pt x="998" y="1086"/>
                    <a:pt x="998" y="1086"/>
                    <a:pt x="998" y="1086"/>
                  </a:cubicBezTo>
                  <a:cubicBezTo>
                    <a:pt x="998" y="1086"/>
                    <a:pt x="998" y="1086"/>
                    <a:pt x="992" y="1086"/>
                  </a:cubicBezTo>
                  <a:cubicBezTo>
                    <a:pt x="998" y="1086"/>
                    <a:pt x="998" y="1086"/>
                    <a:pt x="998" y="1086"/>
                  </a:cubicBezTo>
                  <a:close/>
                  <a:moveTo>
                    <a:pt x="615" y="1124"/>
                  </a:moveTo>
                  <a:cubicBezTo>
                    <a:pt x="628" y="1124"/>
                    <a:pt x="622" y="1124"/>
                    <a:pt x="641" y="1124"/>
                  </a:cubicBezTo>
                  <a:cubicBezTo>
                    <a:pt x="641" y="1124"/>
                    <a:pt x="641" y="1124"/>
                    <a:pt x="641" y="1124"/>
                  </a:cubicBezTo>
                  <a:cubicBezTo>
                    <a:pt x="641" y="1124"/>
                    <a:pt x="641" y="1124"/>
                    <a:pt x="641" y="1124"/>
                  </a:cubicBezTo>
                  <a:cubicBezTo>
                    <a:pt x="641" y="1124"/>
                    <a:pt x="647" y="1124"/>
                    <a:pt x="653" y="1124"/>
                  </a:cubicBezTo>
                  <a:cubicBezTo>
                    <a:pt x="653" y="1124"/>
                    <a:pt x="653" y="1124"/>
                    <a:pt x="653" y="1124"/>
                  </a:cubicBezTo>
                  <a:cubicBezTo>
                    <a:pt x="634" y="1124"/>
                    <a:pt x="615" y="1124"/>
                    <a:pt x="603" y="1124"/>
                  </a:cubicBezTo>
                  <a:cubicBezTo>
                    <a:pt x="609" y="1124"/>
                    <a:pt x="609" y="1124"/>
                    <a:pt x="615" y="1124"/>
                  </a:cubicBezTo>
                  <a:close/>
                  <a:moveTo>
                    <a:pt x="1701" y="692"/>
                  </a:moveTo>
                  <a:cubicBezTo>
                    <a:pt x="1701" y="699"/>
                    <a:pt x="1701" y="699"/>
                    <a:pt x="1701" y="699"/>
                  </a:cubicBezTo>
                  <a:cubicBezTo>
                    <a:pt x="1701" y="692"/>
                    <a:pt x="1701" y="692"/>
                    <a:pt x="1701" y="692"/>
                  </a:cubicBezTo>
                  <a:close/>
                  <a:moveTo>
                    <a:pt x="873" y="1105"/>
                  </a:moveTo>
                  <a:cubicBezTo>
                    <a:pt x="879" y="1105"/>
                    <a:pt x="879" y="1105"/>
                    <a:pt x="879" y="1105"/>
                  </a:cubicBezTo>
                  <a:cubicBezTo>
                    <a:pt x="904" y="1099"/>
                    <a:pt x="923" y="1099"/>
                    <a:pt x="936" y="1099"/>
                  </a:cubicBezTo>
                  <a:cubicBezTo>
                    <a:pt x="942" y="1099"/>
                    <a:pt x="942" y="1099"/>
                    <a:pt x="942" y="1099"/>
                  </a:cubicBezTo>
                  <a:cubicBezTo>
                    <a:pt x="942" y="1099"/>
                    <a:pt x="942" y="1099"/>
                    <a:pt x="942" y="1092"/>
                  </a:cubicBezTo>
                  <a:cubicBezTo>
                    <a:pt x="942" y="1099"/>
                    <a:pt x="936" y="1099"/>
                    <a:pt x="936" y="1099"/>
                  </a:cubicBezTo>
                  <a:cubicBezTo>
                    <a:pt x="910" y="1099"/>
                    <a:pt x="885" y="1105"/>
                    <a:pt x="873" y="1105"/>
                  </a:cubicBezTo>
                  <a:close/>
                  <a:moveTo>
                    <a:pt x="992" y="1086"/>
                  </a:moveTo>
                  <a:cubicBezTo>
                    <a:pt x="986" y="1086"/>
                    <a:pt x="986" y="1092"/>
                    <a:pt x="986" y="1092"/>
                  </a:cubicBezTo>
                  <a:cubicBezTo>
                    <a:pt x="986" y="1086"/>
                    <a:pt x="992" y="1086"/>
                    <a:pt x="992" y="1086"/>
                  </a:cubicBezTo>
                  <a:close/>
                  <a:moveTo>
                    <a:pt x="1168" y="1048"/>
                  </a:moveTo>
                  <a:cubicBezTo>
                    <a:pt x="1180" y="1048"/>
                    <a:pt x="1168" y="1048"/>
                    <a:pt x="1193" y="1042"/>
                  </a:cubicBezTo>
                  <a:cubicBezTo>
                    <a:pt x="1193" y="1042"/>
                    <a:pt x="1193" y="1042"/>
                    <a:pt x="1168" y="1048"/>
                  </a:cubicBezTo>
                  <a:close/>
                  <a:moveTo>
                    <a:pt x="1664" y="286"/>
                  </a:moveTo>
                  <a:cubicBezTo>
                    <a:pt x="1664" y="286"/>
                    <a:pt x="1664" y="286"/>
                    <a:pt x="1664" y="286"/>
                  </a:cubicBezTo>
                  <a:close/>
                  <a:moveTo>
                    <a:pt x="1664" y="286"/>
                  </a:moveTo>
                  <a:cubicBezTo>
                    <a:pt x="1664" y="286"/>
                    <a:pt x="1664" y="286"/>
                    <a:pt x="1664" y="286"/>
                  </a:cubicBezTo>
                  <a:cubicBezTo>
                    <a:pt x="1664" y="286"/>
                    <a:pt x="1664" y="286"/>
                    <a:pt x="1664" y="286"/>
                  </a:cubicBezTo>
                  <a:cubicBezTo>
                    <a:pt x="1664" y="286"/>
                    <a:pt x="1664" y="286"/>
                    <a:pt x="1664" y="286"/>
                  </a:cubicBezTo>
                  <a:close/>
                  <a:moveTo>
                    <a:pt x="258" y="502"/>
                  </a:moveTo>
                  <a:cubicBezTo>
                    <a:pt x="258" y="502"/>
                    <a:pt x="258" y="502"/>
                    <a:pt x="264" y="502"/>
                  </a:cubicBezTo>
                  <a:cubicBezTo>
                    <a:pt x="264" y="496"/>
                    <a:pt x="264" y="496"/>
                    <a:pt x="270" y="496"/>
                  </a:cubicBezTo>
                  <a:cubicBezTo>
                    <a:pt x="264" y="502"/>
                    <a:pt x="258" y="502"/>
                    <a:pt x="258" y="502"/>
                  </a:cubicBezTo>
                  <a:cubicBezTo>
                    <a:pt x="258" y="502"/>
                    <a:pt x="258" y="502"/>
                    <a:pt x="258" y="502"/>
                  </a:cubicBezTo>
                  <a:cubicBezTo>
                    <a:pt x="251" y="508"/>
                    <a:pt x="251" y="508"/>
                    <a:pt x="251" y="508"/>
                  </a:cubicBezTo>
                  <a:cubicBezTo>
                    <a:pt x="239" y="515"/>
                    <a:pt x="226" y="527"/>
                    <a:pt x="226" y="534"/>
                  </a:cubicBezTo>
                  <a:cubicBezTo>
                    <a:pt x="214" y="540"/>
                    <a:pt x="226" y="534"/>
                    <a:pt x="226" y="534"/>
                  </a:cubicBezTo>
                  <a:cubicBezTo>
                    <a:pt x="226" y="534"/>
                    <a:pt x="226" y="534"/>
                    <a:pt x="208" y="546"/>
                  </a:cubicBezTo>
                  <a:cubicBezTo>
                    <a:pt x="208" y="546"/>
                    <a:pt x="208" y="546"/>
                    <a:pt x="195" y="553"/>
                  </a:cubicBezTo>
                  <a:cubicBezTo>
                    <a:pt x="176" y="572"/>
                    <a:pt x="120" y="642"/>
                    <a:pt x="95" y="673"/>
                  </a:cubicBezTo>
                  <a:cubicBezTo>
                    <a:pt x="95" y="680"/>
                    <a:pt x="88" y="692"/>
                    <a:pt x="82" y="699"/>
                  </a:cubicBezTo>
                  <a:cubicBezTo>
                    <a:pt x="88" y="686"/>
                    <a:pt x="95" y="673"/>
                    <a:pt x="107" y="661"/>
                  </a:cubicBezTo>
                  <a:cubicBezTo>
                    <a:pt x="120" y="642"/>
                    <a:pt x="132" y="629"/>
                    <a:pt x="145" y="610"/>
                  </a:cubicBezTo>
                  <a:cubicBezTo>
                    <a:pt x="145" y="610"/>
                    <a:pt x="145" y="610"/>
                    <a:pt x="139" y="629"/>
                  </a:cubicBezTo>
                  <a:cubicBezTo>
                    <a:pt x="176" y="572"/>
                    <a:pt x="208" y="540"/>
                    <a:pt x="308" y="470"/>
                  </a:cubicBezTo>
                  <a:cubicBezTo>
                    <a:pt x="295" y="477"/>
                    <a:pt x="277" y="489"/>
                    <a:pt x="258" y="502"/>
                  </a:cubicBezTo>
                  <a:close/>
                  <a:moveTo>
                    <a:pt x="195" y="1029"/>
                  </a:moveTo>
                  <a:cubicBezTo>
                    <a:pt x="195" y="1029"/>
                    <a:pt x="195" y="1029"/>
                    <a:pt x="195" y="1029"/>
                  </a:cubicBezTo>
                  <a:cubicBezTo>
                    <a:pt x="195" y="1029"/>
                    <a:pt x="195" y="1029"/>
                    <a:pt x="195" y="1029"/>
                  </a:cubicBezTo>
                  <a:close/>
                  <a:moveTo>
                    <a:pt x="189" y="1022"/>
                  </a:moveTo>
                  <a:cubicBezTo>
                    <a:pt x="189" y="1022"/>
                    <a:pt x="189" y="1022"/>
                    <a:pt x="189" y="1022"/>
                  </a:cubicBezTo>
                  <a:cubicBezTo>
                    <a:pt x="195" y="1029"/>
                    <a:pt x="195" y="1029"/>
                    <a:pt x="195" y="1029"/>
                  </a:cubicBezTo>
                  <a:cubicBezTo>
                    <a:pt x="189" y="1029"/>
                    <a:pt x="189" y="1029"/>
                    <a:pt x="189" y="1029"/>
                  </a:cubicBezTo>
                  <a:cubicBezTo>
                    <a:pt x="182" y="1022"/>
                    <a:pt x="182" y="1022"/>
                    <a:pt x="182" y="1022"/>
                  </a:cubicBezTo>
                  <a:cubicBezTo>
                    <a:pt x="189" y="1022"/>
                    <a:pt x="189" y="1022"/>
                    <a:pt x="189" y="1022"/>
                  </a:cubicBezTo>
                  <a:cubicBezTo>
                    <a:pt x="189" y="1022"/>
                    <a:pt x="189" y="1022"/>
                    <a:pt x="189" y="1022"/>
                  </a:cubicBezTo>
                  <a:close/>
                  <a:moveTo>
                    <a:pt x="390" y="1092"/>
                  </a:moveTo>
                  <a:cubicBezTo>
                    <a:pt x="371" y="1086"/>
                    <a:pt x="358" y="1080"/>
                    <a:pt x="346" y="1080"/>
                  </a:cubicBezTo>
                  <a:cubicBezTo>
                    <a:pt x="358" y="1086"/>
                    <a:pt x="371" y="1086"/>
                    <a:pt x="390" y="1092"/>
                  </a:cubicBezTo>
                  <a:close/>
                  <a:moveTo>
                    <a:pt x="553" y="1111"/>
                  </a:moveTo>
                  <a:cubicBezTo>
                    <a:pt x="546" y="1111"/>
                    <a:pt x="546" y="1111"/>
                    <a:pt x="546" y="1111"/>
                  </a:cubicBezTo>
                  <a:cubicBezTo>
                    <a:pt x="553" y="1111"/>
                    <a:pt x="553" y="1111"/>
                    <a:pt x="553" y="1111"/>
                  </a:cubicBezTo>
                  <a:cubicBezTo>
                    <a:pt x="553" y="1111"/>
                    <a:pt x="553" y="1111"/>
                    <a:pt x="553" y="1111"/>
                  </a:cubicBezTo>
                  <a:cubicBezTo>
                    <a:pt x="553" y="1111"/>
                    <a:pt x="553" y="1111"/>
                    <a:pt x="553" y="1111"/>
                  </a:cubicBezTo>
                  <a:close/>
                  <a:moveTo>
                    <a:pt x="553" y="1111"/>
                  </a:moveTo>
                  <a:cubicBezTo>
                    <a:pt x="565" y="1111"/>
                    <a:pt x="565" y="1111"/>
                    <a:pt x="553" y="1111"/>
                  </a:cubicBezTo>
                  <a:cubicBezTo>
                    <a:pt x="565" y="1111"/>
                    <a:pt x="565" y="1111"/>
                    <a:pt x="572" y="1111"/>
                  </a:cubicBezTo>
                  <a:cubicBezTo>
                    <a:pt x="572" y="1111"/>
                    <a:pt x="572" y="1111"/>
                    <a:pt x="572" y="1111"/>
                  </a:cubicBezTo>
                  <a:cubicBezTo>
                    <a:pt x="565" y="1111"/>
                    <a:pt x="553" y="1111"/>
                    <a:pt x="553" y="1111"/>
                  </a:cubicBezTo>
                  <a:cubicBezTo>
                    <a:pt x="553" y="1111"/>
                    <a:pt x="553" y="1111"/>
                    <a:pt x="553" y="1111"/>
                  </a:cubicBezTo>
                  <a:close/>
                  <a:moveTo>
                    <a:pt x="546" y="1111"/>
                  </a:moveTo>
                  <a:cubicBezTo>
                    <a:pt x="546" y="1111"/>
                    <a:pt x="546" y="1111"/>
                    <a:pt x="546" y="1111"/>
                  </a:cubicBezTo>
                  <a:cubicBezTo>
                    <a:pt x="540" y="1111"/>
                    <a:pt x="540" y="1111"/>
                    <a:pt x="540" y="1111"/>
                  </a:cubicBezTo>
                  <a:cubicBezTo>
                    <a:pt x="546" y="1111"/>
                    <a:pt x="546" y="1111"/>
                    <a:pt x="546" y="1111"/>
                  </a:cubicBezTo>
                  <a:close/>
                  <a:moveTo>
                    <a:pt x="540" y="1111"/>
                  </a:moveTo>
                  <a:cubicBezTo>
                    <a:pt x="534" y="1111"/>
                    <a:pt x="534" y="1111"/>
                    <a:pt x="521" y="1111"/>
                  </a:cubicBezTo>
                  <a:cubicBezTo>
                    <a:pt x="528" y="1111"/>
                    <a:pt x="534" y="1111"/>
                    <a:pt x="540" y="1111"/>
                  </a:cubicBezTo>
                  <a:close/>
                  <a:moveTo>
                    <a:pt x="597" y="1111"/>
                  </a:moveTo>
                  <a:cubicBezTo>
                    <a:pt x="590" y="1111"/>
                    <a:pt x="584" y="1111"/>
                    <a:pt x="584" y="1111"/>
                  </a:cubicBezTo>
                  <a:cubicBezTo>
                    <a:pt x="584" y="1111"/>
                    <a:pt x="584" y="1111"/>
                    <a:pt x="584" y="1111"/>
                  </a:cubicBezTo>
                  <a:cubicBezTo>
                    <a:pt x="584" y="1111"/>
                    <a:pt x="590" y="1111"/>
                    <a:pt x="597" y="1111"/>
                  </a:cubicBezTo>
                  <a:close/>
                  <a:moveTo>
                    <a:pt x="553" y="1111"/>
                  </a:moveTo>
                  <a:cubicBezTo>
                    <a:pt x="553" y="1111"/>
                    <a:pt x="553" y="1111"/>
                    <a:pt x="553" y="1111"/>
                  </a:cubicBezTo>
                  <a:cubicBezTo>
                    <a:pt x="553" y="1111"/>
                    <a:pt x="553" y="1111"/>
                    <a:pt x="553" y="1111"/>
                  </a:cubicBezTo>
                  <a:cubicBezTo>
                    <a:pt x="553" y="1111"/>
                    <a:pt x="553" y="1111"/>
                    <a:pt x="553" y="1111"/>
                  </a:cubicBezTo>
                  <a:close/>
                  <a:moveTo>
                    <a:pt x="565" y="1111"/>
                  </a:moveTo>
                  <a:cubicBezTo>
                    <a:pt x="565" y="1111"/>
                    <a:pt x="565" y="1111"/>
                    <a:pt x="572" y="1111"/>
                  </a:cubicBezTo>
                  <a:cubicBezTo>
                    <a:pt x="572" y="1111"/>
                    <a:pt x="572" y="1111"/>
                    <a:pt x="578" y="1111"/>
                  </a:cubicBezTo>
                  <a:cubicBezTo>
                    <a:pt x="572" y="1111"/>
                    <a:pt x="572" y="1111"/>
                    <a:pt x="565" y="1111"/>
                  </a:cubicBezTo>
                  <a:close/>
                  <a:moveTo>
                    <a:pt x="1682" y="299"/>
                  </a:moveTo>
                  <a:cubicBezTo>
                    <a:pt x="1670" y="292"/>
                    <a:pt x="1670" y="292"/>
                    <a:pt x="1670" y="292"/>
                  </a:cubicBezTo>
                  <a:cubicBezTo>
                    <a:pt x="1682" y="299"/>
                    <a:pt x="1670" y="292"/>
                    <a:pt x="1682" y="299"/>
                  </a:cubicBezTo>
                  <a:close/>
                  <a:moveTo>
                    <a:pt x="120" y="972"/>
                  </a:moveTo>
                  <a:cubicBezTo>
                    <a:pt x="107" y="965"/>
                    <a:pt x="107" y="965"/>
                    <a:pt x="101" y="959"/>
                  </a:cubicBezTo>
                  <a:cubicBezTo>
                    <a:pt x="107" y="965"/>
                    <a:pt x="107" y="965"/>
                    <a:pt x="120" y="972"/>
                  </a:cubicBezTo>
                  <a:close/>
                  <a:moveTo>
                    <a:pt x="251" y="496"/>
                  </a:moveTo>
                  <a:cubicBezTo>
                    <a:pt x="251" y="502"/>
                    <a:pt x="251" y="502"/>
                    <a:pt x="251" y="502"/>
                  </a:cubicBezTo>
                  <a:cubicBezTo>
                    <a:pt x="251" y="496"/>
                    <a:pt x="251" y="496"/>
                    <a:pt x="251" y="496"/>
                  </a:cubicBezTo>
                  <a:cubicBezTo>
                    <a:pt x="251" y="496"/>
                    <a:pt x="251" y="496"/>
                    <a:pt x="251" y="496"/>
                  </a:cubicBezTo>
                  <a:close/>
                  <a:moveTo>
                    <a:pt x="321" y="451"/>
                  </a:moveTo>
                  <a:cubicBezTo>
                    <a:pt x="308" y="464"/>
                    <a:pt x="283" y="477"/>
                    <a:pt x="258" y="496"/>
                  </a:cubicBezTo>
                  <a:cubicBezTo>
                    <a:pt x="283" y="477"/>
                    <a:pt x="302" y="464"/>
                    <a:pt x="321" y="451"/>
                  </a:cubicBezTo>
                  <a:close/>
                  <a:moveTo>
                    <a:pt x="76" y="927"/>
                  </a:moveTo>
                  <a:cubicBezTo>
                    <a:pt x="76" y="921"/>
                    <a:pt x="70" y="921"/>
                    <a:pt x="70" y="921"/>
                  </a:cubicBezTo>
                  <a:cubicBezTo>
                    <a:pt x="70" y="921"/>
                    <a:pt x="76" y="921"/>
                    <a:pt x="76" y="927"/>
                  </a:cubicBezTo>
                  <a:cubicBezTo>
                    <a:pt x="76" y="927"/>
                    <a:pt x="76" y="927"/>
                    <a:pt x="76" y="927"/>
                  </a:cubicBezTo>
                  <a:close/>
                  <a:moveTo>
                    <a:pt x="264" y="489"/>
                  </a:moveTo>
                  <a:cubicBezTo>
                    <a:pt x="264" y="496"/>
                    <a:pt x="258" y="496"/>
                    <a:pt x="251" y="496"/>
                  </a:cubicBezTo>
                  <a:cubicBezTo>
                    <a:pt x="264" y="489"/>
                    <a:pt x="264" y="489"/>
                    <a:pt x="264" y="489"/>
                  </a:cubicBezTo>
                  <a:close/>
                  <a:moveTo>
                    <a:pt x="572" y="1124"/>
                  </a:moveTo>
                  <a:cubicBezTo>
                    <a:pt x="578" y="1124"/>
                    <a:pt x="578" y="1124"/>
                    <a:pt x="578" y="1124"/>
                  </a:cubicBezTo>
                  <a:cubicBezTo>
                    <a:pt x="578" y="1124"/>
                    <a:pt x="578" y="1124"/>
                    <a:pt x="572" y="1124"/>
                  </a:cubicBezTo>
                  <a:close/>
                  <a:moveTo>
                    <a:pt x="1023" y="235"/>
                  </a:moveTo>
                  <a:cubicBezTo>
                    <a:pt x="1023" y="235"/>
                    <a:pt x="1023" y="235"/>
                    <a:pt x="992" y="235"/>
                  </a:cubicBezTo>
                  <a:cubicBezTo>
                    <a:pt x="998" y="235"/>
                    <a:pt x="1017" y="235"/>
                    <a:pt x="1023" y="235"/>
                  </a:cubicBezTo>
                  <a:cubicBezTo>
                    <a:pt x="1023" y="235"/>
                    <a:pt x="1023" y="235"/>
                    <a:pt x="1023" y="235"/>
                  </a:cubicBezTo>
                  <a:close/>
                  <a:moveTo>
                    <a:pt x="1048" y="235"/>
                  </a:moveTo>
                  <a:cubicBezTo>
                    <a:pt x="1042" y="235"/>
                    <a:pt x="1030" y="235"/>
                    <a:pt x="1023" y="235"/>
                  </a:cubicBezTo>
                  <a:cubicBezTo>
                    <a:pt x="1036" y="235"/>
                    <a:pt x="1023" y="235"/>
                    <a:pt x="1042" y="235"/>
                  </a:cubicBezTo>
                  <a:cubicBezTo>
                    <a:pt x="1048" y="235"/>
                    <a:pt x="1048" y="235"/>
                    <a:pt x="1048" y="235"/>
                  </a:cubicBezTo>
                  <a:close/>
                  <a:moveTo>
                    <a:pt x="503" y="1105"/>
                  </a:moveTo>
                  <a:cubicBezTo>
                    <a:pt x="496" y="1105"/>
                    <a:pt x="496" y="1105"/>
                    <a:pt x="496" y="1105"/>
                  </a:cubicBezTo>
                  <a:cubicBezTo>
                    <a:pt x="515" y="1111"/>
                    <a:pt x="503" y="1105"/>
                    <a:pt x="503" y="1105"/>
                  </a:cubicBezTo>
                  <a:close/>
                  <a:moveTo>
                    <a:pt x="779" y="267"/>
                  </a:moveTo>
                  <a:cubicBezTo>
                    <a:pt x="779" y="267"/>
                    <a:pt x="779" y="267"/>
                    <a:pt x="779" y="267"/>
                  </a:cubicBezTo>
                  <a:cubicBezTo>
                    <a:pt x="779" y="267"/>
                    <a:pt x="779" y="267"/>
                    <a:pt x="779" y="267"/>
                  </a:cubicBezTo>
                  <a:cubicBezTo>
                    <a:pt x="791" y="267"/>
                    <a:pt x="797" y="267"/>
                    <a:pt x="810" y="261"/>
                  </a:cubicBezTo>
                  <a:cubicBezTo>
                    <a:pt x="829" y="261"/>
                    <a:pt x="848" y="254"/>
                    <a:pt x="867" y="254"/>
                  </a:cubicBezTo>
                  <a:cubicBezTo>
                    <a:pt x="873" y="254"/>
                    <a:pt x="873" y="254"/>
                    <a:pt x="873" y="254"/>
                  </a:cubicBezTo>
                  <a:cubicBezTo>
                    <a:pt x="873" y="248"/>
                    <a:pt x="873" y="248"/>
                    <a:pt x="873" y="248"/>
                  </a:cubicBezTo>
                  <a:cubicBezTo>
                    <a:pt x="885" y="248"/>
                    <a:pt x="885" y="248"/>
                    <a:pt x="885" y="248"/>
                  </a:cubicBezTo>
                  <a:cubicBezTo>
                    <a:pt x="885" y="248"/>
                    <a:pt x="885" y="248"/>
                    <a:pt x="854" y="254"/>
                  </a:cubicBezTo>
                  <a:cubicBezTo>
                    <a:pt x="835" y="254"/>
                    <a:pt x="816" y="261"/>
                    <a:pt x="791" y="267"/>
                  </a:cubicBezTo>
                  <a:cubicBezTo>
                    <a:pt x="791" y="267"/>
                    <a:pt x="791" y="267"/>
                    <a:pt x="791" y="267"/>
                  </a:cubicBezTo>
                  <a:cubicBezTo>
                    <a:pt x="760" y="273"/>
                    <a:pt x="760" y="273"/>
                    <a:pt x="760" y="273"/>
                  </a:cubicBezTo>
                  <a:cubicBezTo>
                    <a:pt x="766" y="273"/>
                    <a:pt x="766" y="273"/>
                    <a:pt x="766" y="273"/>
                  </a:cubicBezTo>
                  <a:cubicBezTo>
                    <a:pt x="747" y="273"/>
                    <a:pt x="722" y="280"/>
                    <a:pt x="703" y="286"/>
                  </a:cubicBezTo>
                  <a:cubicBezTo>
                    <a:pt x="703" y="286"/>
                    <a:pt x="710" y="286"/>
                    <a:pt x="747" y="273"/>
                  </a:cubicBezTo>
                  <a:cubicBezTo>
                    <a:pt x="747" y="280"/>
                    <a:pt x="741" y="280"/>
                    <a:pt x="741" y="280"/>
                  </a:cubicBezTo>
                  <a:cubicBezTo>
                    <a:pt x="754" y="273"/>
                    <a:pt x="760" y="273"/>
                    <a:pt x="779" y="267"/>
                  </a:cubicBezTo>
                  <a:close/>
                  <a:moveTo>
                    <a:pt x="239" y="515"/>
                  </a:moveTo>
                  <a:cubicBezTo>
                    <a:pt x="251" y="508"/>
                    <a:pt x="251" y="508"/>
                    <a:pt x="258" y="502"/>
                  </a:cubicBezTo>
                  <a:cubicBezTo>
                    <a:pt x="251" y="508"/>
                    <a:pt x="251" y="508"/>
                    <a:pt x="226" y="527"/>
                  </a:cubicBezTo>
                  <a:cubicBezTo>
                    <a:pt x="239" y="515"/>
                    <a:pt x="239" y="515"/>
                    <a:pt x="239" y="515"/>
                  </a:cubicBezTo>
                  <a:close/>
                  <a:moveTo>
                    <a:pt x="214" y="1042"/>
                  </a:moveTo>
                  <a:cubicBezTo>
                    <a:pt x="239" y="1048"/>
                    <a:pt x="239" y="1048"/>
                    <a:pt x="239" y="1048"/>
                  </a:cubicBezTo>
                  <a:cubicBezTo>
                    <a:pt x="226" y="1042"/>
                    <a:pt x="239" y="1048"/>
                    <a:pt x="214" y="1042"/>
                  </a:cubicBezTo>
                  <a:close/>
                  <a:moveTo>
                    <a:pt x="1444" y="934"/>
                  </a:moveTo>
                  <a:cubicBezTo>
                    <a:pt x="1431" y="946"/>
                    <a:pt x="1438" y="940"/>
                    <a:pt x="1431" y="946"/>
                  </a:cubicBezTo>
                  <a:cubicBezTo>
                    <a:pt x="1444" y="940"/>
                    <a:pt x="1444" y="934"/>
                    <a:pt x="1444" y="934"/>
                  </a:cubicBezTo>
                  <a:close/>
                  <a:moveTo>
                    <a:pt x="433" y="1099"/>
                  </a:moveTo>
                  <a:cubicBezTo>
                    <a:pt x="433" y="1099"/>
                    <a:pt x="440" y="1099"/>
                    <a:pt x="459" y="1105"/>
                  </a:cubicBezTo>
                  <a:cubicBezTo>
                    <a:pt x="446" y="1105"/>
                    <a:pt x="440" y="1099"/>
                    <a:pt x="433" y="1099"/>
                  </a:cubicBezTo>
                  <a:close/>
                  <a:moveTo>
                    <a:pt x="509" y="1111"/>
                  </a:moveTo>
                  <a:cubicBezTo>
                    <a:pt x="496" y="1111"/>
                    <a:pt x="484" y="1105"/>
                    <a:pt x="471" y="1105"/>
                  </a:cubicBezTo>
                  <a:cubicBezTo>
                    <a:pt x="477" y="1105"/>
                    <a:pt x="477" y="1105"/>
                    <a:pt x="496" y="1105"/>
                  </a:cubicBezTo>
                  <a:cubicBezTo>
                    <a:pt x="477" y="1105"/>
                    <a:pt x="477" y="1105"/>
                    <a:pt x="477" y="1105"/>
                  </a:cubicBezTo>
                  <a:cubicBezTo>
                    <a:pt x="477" y="1105"/>
                    <a:pt x="477" y="1105"/>
                    <a:pt x="471" y="1105"/>
                  </a:cubicBezTo>
                  <a:cubicBezTo>
                    <a:pt x="465" y="1105"/>
                    <a:pt x="465" y="1105"/>
                    <a:pt x="459" y="1105"/>
                  </a:cubicBezTo>
                  <a:cubicBezTo>
                    <a:pt x="465" y="1105"/>
                    <a:pt x="477" y="1105"/>
                    <a:pt x="484" y="1105"/>
                  </a:cubicBezTo>
                  <a:cubicBezTo>
                    <a:pt x="503" y="1111"/>
                    <a:pt x="509" y="1111"/>
                    <a:pt x="509" y="1111"/>
                  </a:cubicBezTo>
                  <a:close/>
                  <a:moveTo>
                    <a:pt x="1419" y="953"/>
                  </a:moveTo>
                  <a:cubicBezTo>
                    <a:pt x="1419" y="953"/>
                    <a:pt x="1419" y="953"/>
                    <a:pt x="1419" y="953"/>
                  </a:cubicBezTo>
                  <a:cubicBezTo>
                    <a:pt x="1431" y="946"/>
                    <a:pt x="1431" y="946"/>
                    <a:pt x="1431" y="946"/>
                  </a:cubicBezTo>
                  <a:cubicBezTo>
                    <a:pt x="1419" y="953"/>
                    <a:pt x="1419" y="953"/>
                    <a:pt x="1419" y="953"/>
                  </a:cubicBezTo>
                  <a:close/>
                  <a:moveTo>
                    <a:pt x="270" y="496"/>
                  </a:moveTo>
                  <a:cubicBezTo>
                    <a:pt x="270" y="496"/>
                    <a:pt x="270" y="496"/>
                    <a:pt x="283" y="483"/>
                  </a:cubicBezTo>
                  <a:cubicBezTo>
                    <a:pt x="270" y="489"/>
                    <a:pt x="283" y="483"/>
                    <a:pt x="270" y="496"/>
                  </a:cubicBezTo>
                  <a:close/>
                  <a:moveTo>
                    <a:pt x="1513" y="896"/>
                  </a:moveTo>
                  <a:cubicBezTo>
                    <a:pt x="1513" y="896"/>
                    <a:pt x="1513" y="896"/>
                    <a:pt x="1507" y="896"/>
                  </a:cubicBezTo>
                  <a:cubicBezTo>
                    <a:pt x="1482" y="921"/>
                    <a:pt x="1482" y="921"/>
                    <a:pt x="1482" y="927"/>
                  </a:cubicBezTo>
                  <a:cubicBezTo>
                    <a:pt x="1482" y="921"/>
                    <a:pt x="1482" y="921"/>
                    <a:pt x="1488" y="921"/>
                  </a:cubicBezTo>
                  <a:cubicBezTo>
                    <a:pt x="1488" y="921"/>
                    <a:pt x="1488" y="921"/>
                    <a:pt x="1507" y="902"/>
                  </a:cubicBezTo>
                  <a:cubicBezTo>
                    <a:pt x="1525" y="889"/>
                    <a:pt x="1532" y="883"/>
                    <a:pt x="1557" y="864"/>
                  </a:cubicBezTo>
                  <a:cubicBezTo>
                    <a:pt x="1582" y="845"/>
                    <a:pt x="1576" y="857"/>
                    <a:pt x="1582" y="851"/>
                  </a:cubicBezTo>
                  <a:cubicBezTo>
                    <a:pt x="1532" y="883"/>
                    <a:pt x="1519" y="889"/>
                    <a:pt x="1488" y="908"/>
                  </a:cubicBezTo>
                  <a:cubicBezTo>
                    <a:pt x="1482" y="921"/>
                    <a:pt x="1482" y="921"/>
                    <a:pt x="1482" y="921"/>
                  </a:cubicBezTo>
                  <a:cubicBezTo>
                    <a:pt x="1519" y="896"/>
                    <a:pt x="1544" y="876"/>
                    <a:pt x="1551" y="870"/>
                  </a:cubicBezTo>
                  <a:cubicBezTo>
                    <a:pt x="1551" y="870"/>
                    <a:pt x="1544" y="870"/>
                    <a:pt x="1544" y="876"/>
                  </a:cubicBezTo>
                  <a:cubicBezTo>
                    <a:pt x="1538" y="883"/>
                    <a:pt x="1532" y="883"/>
                    <a:pt x="1513" y="896"/>
                  </a:cubicBezTo>
                  <a:cubicBezTo>
                    <a:pt x="1513" y="896"/>
                    <a:pt x="1507" y="902"/>
                    <a:pt x="1513" y="896"/>
                  </a:cubicBezTo>
                  <a:close/>
                  <a:moveTo>
                    <a:pt x="1482" y="927"/>
                  </a:moveTo>
                  <a:cubicBezTo>
                    <a:pt x="1469" y="934"/>
                    <a:pt x="1469" y="934"/>
                    <a:pt x="1469" y="934"/>
                  </a:cubicBezTo>
                  <a:cubicBezTo>
                    <a:pt x="1475" y="927"/>
                    <a:pt x="1475" y="927"/>
                    <a:pt x="1482" y="927"/>
                  </a:cubicBezTo>
                  <a:close/>
                  <a:moveTo>
                    <a:pt x="1733" y="470"/>
                  </a:moveTo>
                  <a:cubicBezTo>
                    <a:pt x="1726" y="458"/>
                    <a:pt x="1726" y="438"/>
                    <a:pt x="1726" y="458"/>
                  </a:cubicBezTo>
                  <a:cubicBezTo>
                    <a:pt x="1733" y="470"/>
                    <a:pt x="1733" y="470"/>
                    <a:pt x="1733" y="470"/>
                  </a:cubicBezTo>
                  <a:close/>
                  <a:moveTo>
                    <a:pt x="88" y="686"/>
                  </a:moveTo>
                  <a:cubicBezTo>
                    <a:pt x="88" y="686"/>
                    <a:pt x="88" y="686"/>
                    <a:pt x="76" y="705"/>
                  </a:cubicBezTo>
                  <a:cubicBezTo>
                    <a:pt x="57" y="750"/>
                    <a:pt x="63" y="743"/>
                    <a:pt x="51" y="775"/>
                  </a:cubicBezTo>
                  <a:cubicBezTo>
                    <a:pt x="51" y="794"/>
                    <a:pt x="51" y="788"/>
                    <a:pt x="51" y="800"/>
                  </a:cubicBezTo>
                  <a:cubicBezTo>
                    <a:pt x="57" y="769"/>
                    <a:pt x="57" y="769"/>
                    <a:pt x="70" y="730"/>
                  </a:cubicBezTo>
                  <a:cubicBezTo>
                    <a:pt x="63" y="743"/>
                    <a:pt x="63" y="750"/>
                    <a:pt x="57" y="762"/>
                  </a:cubicBezTo>
                  <a:cubicBezTo>
                    <a:pt x="63" y="750"/>
                    <a:pt x="70" y="730"/>
                    <a:pt x="76" y="718"/>
                  </a:cubicBezTo>
                  <a:cubicBezTo>
                    <a:pt x="82" y="699"/>
                    <a:pt x="82" y="692"/>
                    <a:pt x="88" y="686"/>
                  </a:cubicBezTo>
                  <a:close/>
                  <a:moveTo>
                    <a:pt x="1456" y="934"/>
                  </a:moveTo>
                  <a:cubicBezTo>
                    <a:pt x="1463" y="934"/>
                    <a:pt x="1469" y="927"/>
                    <a:pt x="1475" y="927"/>
                  </a:cubicBezTo>
                  <a:cubicBezTo>
                    <a:pt x="1475" y="927"/>
                    <a:pt x="1475" y="927"/>
                    <a:pt x="1475" y="927"/>
                  </a:cubicBezTo>
                  <a:cubicBezTo>
                    <a:pt x="1475" y="927"/>
                    <a:pt x="1475" y="927"/>
                    <a:pt x="1475" y="927"/>
                  </a:cubicBezTo>
                  <a:cubicBezTo>
                    <a:pt x="1475" y="921"/>
                    <a:pt x="1475" y="927"/>
                    <a:pt x="1475" y="921"/>
                  </a:cubicBezTo>
                  <a:cubicBezTo>
                    <a:pt x="1469" y="927"/>
                    <a:pt x="1469" y="927"/>
                    <a:pt x="1469" y="927"/>
                  </a:cubicBezTo>
                  <a:cubicBezTo>
                    <a:pt x="1463" y="927"/>
                    <a:pt x="1463" y="934"/>
                    <a:pt x="1456" y="934"/>
                  </a:cubicBezTo>
                  <a:close/>
                  <a:moveTo>
                    <a:pt x="1444" y="940"/>
                  </a:moveTo>
                  <a:cubicBezTo>
                    <a:pt x="1456" y="934"/>
                    <a:pt x="1456" y="934"/>
                    <a:pt x="1456" y="934"/>
                  </a:cubicBezTo>
                  <a:cubicBezTo>
                    <a:pt x="1438" y="940"/>
                    <a:pt x="1431" y="946"/>
                    <a:pt x="1444" y="940"/>
                  </a:cubicBezTo>
                  <a:close/>
                  <a:moveTo>
                    <a:pt x="1657" y="273"/>
                  </a:moveTo>
                  <a:cubicBezTo>
                    <a:pt x="1657" y="273"/>
                    <a:pt x="1657" y="273"/>
                    <a:pt x="1657" y="273"/>
                  </a:cubicBezTo>
                  <a:cubicBezTo>
                    <a:pt x="1657" y="273"/>
                    <a:pt x="1657" y="273"/>
                    <a:pt x="1657" y="273"/>
                  </a:cubicBezTo>
                  <a:cubicBezTo>
                    <a:pt x="1651" y="267"/>
                    <a:pt x="1651" y="267"/>
                    <a:pt x="1651" y="267"/>
                  </a:cubicBezTo>
                  <a:cubicBezTo>
                    <a:pt x="1664" y="280"/>
                    <a:pt x="1657" y="273"/>
                    <a:pt x="1664" y="286"/>
                  </a:cubicBezTo>
                  <a:cubicBezTo>
                    <a:pt x="1664" y="280"/>
                    <a:pt x="1664" y="280"/>
                    <a:pt x="1657" y="273"/>
                  </a:cubicBezTo>
                  <a:close/>
                  <a:moveTo>
                    <a:pt x="1651" y="267"/>
                  </a:moveTo>
                  <a:cubicBezTo>
                    <a:pt x="1657" y="267"/>
                    <a:pt x="1657" y="273"/>
                    <a:pt x="1657" y="273"/>
                  </a:cubicBezTo>
                  <a:cubicBezTo>
                    <a:pt x="1657" y="267"/>
                    <a:pt x="1657" y="267"/>
                    <a:pt x="1651" y="267"/>
                  </a:cubicBezTo>
                  <a:close/>
                  <a:moveTo>
                    <a:pt x="214" y="540"/>
                  </a:moveTo>
                  <a:cubicBezTo>
                    <a:pt x="226" y="527"/>
                    <a:pt x="245" y="515"/>
                    <a:pt x="258" y="502"/>
                  </a:cubicBezTo>
                  <a:cubicBezTo>
                    <a:pt x="239" y="515"/>
                    <a:pt x="226" y="527"/>
                    <a:pt x="214" y="540"/>
                  </a:cubicBezTo>
                  <a:close/>
                  <a:moveTo>
                    <a:pt x="208" y="540"/>
                  </a:moveTo>
                  <a:cubicBezTo>
                    <a:pt x="214" y="540"/>
                    <a:pt x="214" y="540"/>
                    <a:pt x="214" y="534"/>
                  </a:cubicBezTo>
                  <a:cubicBezTo>
                    <a:pt x="208" y="546"/>
                    <a:pt x="201" y="546"/>
                    <a:pt x="208" y="540"/>
                  </a:cubicBezTo>
                  <a:close/>
                  <a:moveTo>
                    <a:pt x="170" y="584"/>
                  </a:moveTo>
                  <a:cubicBezTo>
                    <a:pt x="176" y="578"/>
                    <a:pt x="176" y="572"/>
                    <a:pt x="182" y="565"/>
                  </a:cubicBezTo>
                  <a:cubicBezTo>
                    <a:pt x="170" y="578"/>
                    <a:pt x="164" y="584"/>
                    <a:pt x="151" y="597"/>
                  </a:cubicBezTo>
                  <a:cubicBezTo>
                    <a:pt x="151" y="597"/>
                    <a:pt x="151" y="597"/>
                    <a:pt x="145" y="604"/>
                  </a:cubicBezTo>
                  <a:cubicBezTo>
                    <a:pt x="151" y="597"/>
                    <a:pt x="157" y="591"/>
                    <a:pt x="170" y="584"/>
                  </a:cubicBezTo>
                  <a:close/>
                  <a:moveTo>
                    <a:pt x="214" y="540"/>
                  </a:moveTo>
                  <a:cubicBezTo>
                    <a:pt x="208" y="540"/>
                    <a:pt x="208" y="540"/>
                    <a:pt x="208" y="540"/>
                  </a:cubicBezTo>
                  <a:cubicBezTo>
                    <a:pt x="201" y="546"/>
                    <a:pt x="195" y="553"/>
                    <a:pt x="189" y="559"/>
                  </a:cubicBezTo>
                  <a:cubicBezTo>
                    <a:pt x="195" y="553"/>
                    <a:pt x="201" y="553"/>
                    <a:pt x="214" y="540"/>
                  </a:cubicBezTo>
                  <a:close/>
                  <a:moveTo>
                    <a:pt x="1695" y="699"/>
                  </a:moveTo>
                  <a:cubicBezTo>
                    <a:pt x="1701" y="692"/>
                    <a:pt x="1701" y="686"/>
                    <a:pt x="1707" y="673"/>
                  </a:cubicBezTo>
                  <a:cubicBezTo>
                    <a:pt x="1701" y="686"/>
                    <a:pt x="1695" y="699"/>
                    <a:pt x="1689" y="718"/>
                  </a:cubicBezTo>
                  <a:cubicBezTo>
                    <a:pt x="1689" y="718"/>
                    <a:pt x="1689" y="724"/>
                    <a:pt x="1695" y="699"/>
                  </a:cubicBezTo>
                  <a:close/>
                  <a:moveTo>
                    <a:pt x="1720" y="388"/>
                  </a:moveTo>
                  <a:cubicBezTo>
                    <a:pt x="1720" y="400"/>
                    <a:pt x="1720" y="400"/>
                    <a:pt x="1720" y="400"/>
                  </a:cubicBezTo>
                  <a:cubicBezTo>
                    <a:pt x="1720" y="388"/>
                    <a:pt x="1720" y="388"/>
                    <a:pt x="1720" y="388"/>
                  </a:cubicBezTo>
                  <a:close/>
                  <a:moveTo>
                    <a:pt x="1419" y="953"/>
                  </a:moveTo>
                  <a:cubicBezTo>
                    <a:pt x="1419" y="953"/>
                    <a:pt x="1419" y="953"/>
                    <a:pt x="1419" y="953"/>
                  </a:cubicBezTo>
                  <a:cubicBezTo>
                    <a:pt x="1419" y="953"/>
                    <a:pt x="1419" y="953"/>
                    <a:pt x="1419" y="953"/>
                  </a:cubicBezTo>
                  <a:cubicBezTo>
                    <a:pt x="1412" y="953"/>
                    <a:pt x="1406" y="959"/>
                    <a:pt x="1394" y="965"/>
                  </a:cubicBezTo>
                  <a:cubicBezTo>
                    <a:pt x="1387" y="965"/>
                    <a:pt x="1381" y="972"/>
                    <a:pt x="1369" y="978"/>
                  </a:cubicBezTo>
                  <a:cubicBezTo>
                    <a:pt x="1387" y="972"/>
                    <a:pt x="1400" y="959"/>
                    <a:pt x="1412" y="953"/>
                  </a:cubicBezTo>
                  <a:cubicBezTo>
                    <a:pt x="1406" y="959"/>
                    <a:pt x="1406" y="959"/>
                    <a:pt x="1400" y="965"/>
                  </a:cubicBezTo>
                  <a:cubicBezTo>
                    <a:pt x="1400" y="965"/>
                    <a:pt x="1400" y="959"/>
                    <a:pt x="1406" y="959"/>
                  </a:cubicBezTo>
                  <a:cubicBezTo>
                    <a:pt x="1419" y="953"/>
                    <a:pt x="1419" y="953"/>
                    <a:pt x="1419" y="953"/>
                  </a:cubicBezTo>
                  <a:close/>
                  <a:moveTo>
                    <a:pt x="1707" y="356"/>
                  </a:moveTo>
                  <a:cubicBezTo>
                    <a:pt x="1707" y="350"/>
                    <a:pt x="1707" y="350"/>
                    <a:pt x="1707" y="350"/>
                  </a:cubicBezTo>
                  <a:cubicBezTo>
                    <a:pt x="1714" y="375"/>
                    <a:pt x="1714" y="375"/>
                    <a:pt x="1714" y="375"/>
                  </a:cubicBezTo>
                  <a:cubicBezTo>
                    <a:pt x="1714" y="369"/>
                    <a:pt x="1714" y="369"/>
                    <a:pt x="1714" y="369"/>
                  </a:cubicBezTo>
                  <a:cubicBezTo>
                    <a:pt x="1714" y="369"/>
                    <a:pt x="1714" y="369"/>
                    <a:pt x="1714" y="369"/>
                  </a:cubicBezTo>
                  <a:cubicBezTo>
                    <a:pt x="1714" y="369"/>
                    <a:pt x="1714" y="369"/>
                    <a:pt x="1714" y="369"/>
                  </a:cubicBezTo>
                  <a:cubicBezTo>
                    <a:pt x="1714" y="369"/>
                    <a:pt x="1714" y="369"/>
                    <a:pt x="1714" y="369"/>
                  </a:cubicBezTo>
                  <a:cubicBezTo>
                    <a:pt x="1714" y="362"/>
                    <a:pt x="1714" y="362"/>
                    <a:pt x="1714" y="362"/>
                  </a:cubicBezTo>
                  <a:cubicBezTo>
                    <a:pt x="1707" y="356"/>
                    <a:pt x="1707" y="356"/>
                    <a:pt x="1707" y="356"/>
                  </a:cubicBezTo>
                  <a:close/>
                  <a:moveTo>
                    <a:pt x="1626" y="800"/>
                  </a:moveTo>
                  <a:cubicBezTo>
                    <a:pt x="1626" y="800"/>
                    <a:pt x="1626" y="800"/>
                    <a:pt x="1626" y="800"/>
                  </a:cubicBezTo>
                  <a:cubicBezTo>
                    <a:pt x="1626" y="800"/>
                    <a:pt x="1626" y="800"/>
                    <a:pt x="1626" y="800"/>
                  </a:cubicBezTo>
                  <a:cubicBezTo>
                    <a:pt x="1626" y="800"/>
                    <a:pt x="1626" y="800"/>
                    <a:pt x="1626" y="800"/>
                  </a:cubicBezTo>
                  <a:close/>
                  <a:moveTo>
                    <a:pt x="1607" y="826"/>
                  </a:moveTo>
                  <a:cubicBezTo>
                    <a:pt x="1601" y="832"/>
                    <a:pt x="1607" y="813"/>
                    <a:pt x="1613" y="813"/>
                  </a:cubicBezTo>
                  <a:cubicBezTo>
                    <a:pt x="1620" y="807"/>
                    <a:pt x="1620" y="807"/>
                    <a:pt x="1620" y="807"/>
                  </a:cubicBezTo>
                  <a:cubicBezTo>
                    <a:pt x="1620" y="807"/>
                    <a:pt x="1620" y="807"/>
                    <a:pt x="1620" y="807"/>
                  </a:cubicBezTo>
                  <a:cubicBezTo>
                    <a:pt x="1620" y="807"/>
                    <a:pt x="1620" y="807"/>
                    <a:pt x="1607" y="826"/>
                  </a:cubicBezTo>
                  <a:close/>
                  <a:moveTo>
                    <a:pt x="1620" y="807"/>
                  </a:moveTo>
                  <a:cubicBezTo>
                    <a:pt x="1626" y="800"/>
                    <a:pt x="1626" y="800"/>
                    <a:pt x="1626" y="800"/>
                  </a:cubicBezTo>
                  <a:cubicBezTo>
                    <a:pt x="1620" y="807"/>
                    <a:pt x="1620" y="807"/>
                    <a:pt x="1620" y="807"/>
                  </a:cubicBezTo>
                  <a:cubicBezTo>
                    <a:pt x="1620" y="807"/>
                    <a:pt x="1620" y="807"/>
                    <a:pt x="1620" y="807"/>
                  </a:cubicBezTo>
                  <a:close/>
                  <a:moveTo>
                    <a:pt x="1638" y="788"/>
                  </a:moveTo>
                  <a:cubicBezTo>
                    <a:pt x="1638" y="788"/>
                    <a:pt x="1638" y="788"/>
                    <a:pt x="1638" y="781"/>
                  </a:cubicBezTo>
                  <a:cubicBezTo>
                    <a:pt x="1657" y="762"/>
                    <a:pt x="1645" y="775"/>
                    <a:pt x="1645" y="775"/>
                  </a:cubicBezTo>
                  <a:cubicBezTo>
                    <a:pt x="1645" y="775"/>
                    <a:pt x="1645" y="775"/>
                    <a:pt x="1651" y="769"/>
                  </a:cubicBezTo>
                  <a:cubicBezTo>
                    <a:pt x="1670" y="743"/>
                    <a:pt x="1670" y="743"/>
                    <a:pt x="1682" y="737"/>
                  </a:cubicBezTo>
                  <a:cubicBezTo>
                    <a:pt x="1682" y="737"/>
                    <a:pt x="1682" y="737"/>
                    <a:pt x="1689" y="724"/>
                  </a:cubicBezTo>
                  <a:cubicBezTo>
                    <a:pt x="1689" y="718"/>
                    <a:pt x="1689" y="718"/>
                    <a:pt x="1689" y="718"/>
                  </a:cubicBezTo>
                  <a:cubicBezTo>
                    <a:pt x="1689" y="718"/>
                    <a:pt x="1689" y="718"/>
                    <a:pt x="1689" y="724"/>
                  </a:cubicBezTo>
                  <a:cubicBezTo>
                    <a:pt x="1689" y="724"/>
                    <a:pt x="1689" y="724"/>
                    <a:pt x="1689" y="718"/>
                  </a:cubicBezTo>
                  <a:cubicBezTo>
                    <a:pt x="1695" y="699"/>
                    <a:pt x="1701" y="686"/>
                    <a:pt x="1707" y="673"/>
                  </a:cubicBezTo>
                  <a:cubicBezTo>
                    <a:pt x="1707" y="673"/>
                    <a:pt x="1707" y="680"/>
                    <a:pt x="1695" y="699"/>
                  </a:cubicBezTo>
                  <a:cubicBezTo>
                    <a:pt x="1689" y="724"/>
                    <a:pt x="1664" y="750"/>
                    <a:pt x="1632" y="788"/>
                  </a:cubicBezTo>
                  <a:cubicBezTo>
                    <a:pt x="1626" y="800"/>
                    <a:pt x="1632" y="794"/>
                    <a:pt x="1632" y="788"/>
                  </a:cubicBezTo>
                  <a:cubicBezTo>
                    <a:pt x="1632" y="794"/>
                    <a:pt x="1632" y="794"/>
                    <a:pt x="1632" y="794"/>
                  </a:cubicBezTo>
                  <a:cubicBezTo>
                    <a:pt x="1632" y="794"/>
                    <a:pt x="1626" y="794"/>
                    <a:pt x="1626" y="800"/>
                  </a:cubicBezTo>
                  <a:cubicBezTo>
                    <a:pt x="1632" y="794"/>
                    <a:pt x="1632" y="788"/>
                    <a:pt x="1638" y="781"/>
                  </a:cubicBezTo>
                  <a:cubicBezTo>
                    <a:pt x="1638" y="788"/>
                    <a:pt x="1638" y="788"/>
                    <a:pt x="1638" y="788"/>
                  </a:cubicBezTo>
                  <a:close/>
                  <a:moveTo>
                    <a:pt x="1707" y="350"/>
                  </a:moveTo>
                  <a:cubicBezTo>
                    <a:pt x="1701" y="343"/>
                    <a:pt x="1701" y="343"/>
                    <a:pt x="1701" y="337"/>
                  </a:cubicBezTo>
                  <a:cubicBezTo>
                    <a:pt x="1701" y="343"/>
                    <a:pt x="1707" y="343"/>
                    <a:pt x="1707" y="350"/>
                  </a:cubicBezTo>
                  <a:close/>
                  <a:moveTo>
                    <a:pt x="1720" y="381"/>
                  </a:moveTo>
                  <a:cubicBezTo>
                    <a:pt x="1720" y="381"/>
                    <a:pt x="1720" y="381"/>
                    <a:pt x="1714" y="369"/>
                  </a:cubicBezTo>
                  <a:cubicBezTo>
                    <a:pt x="1714" y="375"/>
                    <a:pt x="1714" y="375"/>
                    <a:pt x="1714" y="375"/>
                  </a:cubicBezTo>
                  <a:cubicBezTo>
                    <a:pt x="1720" y="381"/>
                    <a:pt x="1720" y="381"/>
                    <a:pt x="1720" y="381"/>
                  </a:cubicBezTo>
                  <a:close/>
                  <a:moveTo>
                    <a:pt x="917" y="242"/>
                  </a:moveTo>
                  <a:cubicBezTo>
                    <a:pt x="942" y="242"/>
                    <a:pt x="942" y="242"/>
                    <a:pt x="942" y="242"/>
                  </a:cubicBezTo>
                  <a:cubicBezTo>
                    <a:pt x="948" y="242"/>
                    <a:pt x="948" y="242"/>
                    <a:pt x="948" y="242"/>
                  </a:cubicBezTo>
                  <a:cubicBezTo>
                    <a:pt x="929" y="242"/>
                    <a:pt x="929" y="242"/>
                    <a:pt x="929" y="242"/>
                  </a:cubicBezTo>
                  <a:cubicBezTo>
                    <a:pt x="917" y="242"/>
                    <a:pt x="917" y="242"/>
                    <a:pt x="917" y="242"/>
                  </a:cubicBezTo>
                  <a:close/>
                  <a:moveTo>
                    <a:pt x="1733" y="451"/>
                  </a:moveTo>
                  <a:cubicBezTo>
                    <a:pt x="1733" y="458"/>
                    <a:pt x="1733" y="451"/>
                    <a:pt x="1733" y="464"/>
                  </a:cubicBezTo>
                  <a:cubicBezTo>
                    <a:pt x="1733" y="451"/>
                    <a:pt x="1733" y="451"/>
                    <a:pt x="1733" y="451"/>
                  </a:cubicBezTo>
                  <a:close/>
                  <a:moveTo>
                    <a:pt x="314" y="458"/>
                  </a:moveTo>
                  <a:cubicBezTo>
                    <a:pt x="314" y="458"/>
                    <a:pt x="314" y="458"/>
                    <a:pt x="302" y="464"/>
                  </a:cubicBezTo>
                  <a:cubicBezTo>
                    <a:pt x="302" y="464"/>
                    <a:pt x="302" y="464"/>
                    <a:pt x="327" y="451"/>
                  </a:cubicBezTo>
                  <a:cubicBezTo>
                    <a:pt x="346" y="445"/>
                    <a:pt x="333" y="451"/>
                    <a:pt x="333" y="445"/>
                  </a:cubicBezTo>
                  <a:cubicBezTo>
                    <a:pt x="333" y="445"/>
                    <a:pt x="333" y="445"/>
                    <a:pt x="327" y="451"/>
                  </a:cubicBezTo>
                  <a:cubicBezTo>
                    <a:pt x="358" y="432"/>
                    <a:pt x="358" y="432"/>
                    <a:pt x="358" y="432"/>
                  </a:cubicBezTo>
                  <a:cubicBezTo>
                    <a:pt x="346" y="445"/>
                    <a:pt x="346" y="445"/>
                    <a:pt x="346" y="445"/>
                  </a:cubicBezTo>
                  <a:cubicBezTo>
                    <a:pt x="321" y="451"/>
                    <a:pt x="321" y="451"/>
                    <a:pt x="321" y="451"/>
                  </a:cubicBezTo>
                  <a:cubicBezTo>
                    <a:pt x="321" y="451"/>
                    <a:pt x="321" y="451"/>
                    <a:pt x="321" y="451"/>
                  </a:cubicBezTo>
                  <a:cubicBezTo>
                    <a:pt x="321" y="458"/>
                    <a:pt x="321" y="458"/>
                    <a:pt x="314" y="458"/>
                  </a:cubicBezTo>
                  <a:close/>
                  <a:moveTo>
                    <a:pt x="1733" y="477"/>
                  </a:moveTo>
                  <a:cubicBezTo>
                    <a:pt x="1733" y="477"/>
                    <a:pt x="1733" y="477"/>
                    <a:pt x="1739" y="508"/>
                  </a:cubicBezTo>
                  <a:cubicBezTo>
                    <a:pt x="1739" y="502"/>
                    <a:pt x="1739" y="502"/>
                    <a:pt x="1739" y="502"/>
                  </a:cubicBezTo>
                  <a:cubicBezTo>
                    <a:pt x="1739" y="502"/>
                    <a:pt x="1739" y="502"/>
                    <a:pt x="1733" y="477"/>
                  </a:cubicBezTo>
                  <a:close/>
                  <a:moveTo>
                    <a:pt x="754" y="273"/>
                  </a:moveTo>
                  <a:cubicBezTo>
                    <a:pt x="747" y="273"/>
                    <a:pt x="747" y="273"/>
                    <a:pt x="747" y="273"/>
                  </a:cubicBezTo>
                  <a:cubicBezTo>
                    <a:pt x="754" y="273"/>
                    <a:pt x="754" y="273"/>
                    <a:pt x="754" y="273"/>
                  </a:cubicBezTo>
                  <a:close/>
                  <a:moveTo>
                    <a:pt x="1670" y="292"/>
                  </a:moveTo>
                  <a:cubicBezTo>
                    <a:pt x="1670" y="292"/>
                    <a:pt x="1670" y="292"/>
                    <a:pt x="1682" y="299"/>
                  </a:cubicBezTo>
                  <a:cubicBezTo>
                    <a:pt x="1670" y="292"/>
                    <a:pt x="1682" y="299"/>
                    <a:pt x="1670" y="292"/>
                  </a:cubicBezTo>
                  <a:close/>
                  <a:moveTo>
                    <a:pt x="446" y="381"/>
                  </a:moveTo>
                  <a:cubicBezTo>
                    <a:pt x="446" y="381"/>
                    <a:pt x="446" y="381"/>
                    <a:pt x="465" y="375"/>
                  </a:cubicBezTo>
                  <a:cubicBezTo>
                    <a:pt x="459" y="375"/>
                    <a:pt x="465" y="375"/>
                    <a:pt x="446" y="381"/>
                  </a:cubicBezTo>
                  <a:close/>
                  <a:moveTo>
                    <a:pt x="1080" y="229"/>
                  </a:moveTo>
                  <a:cubicBezTo>
                    <a:pt x="1048" y="229"/>
                    <a:pt x="1067" y="229"/>
                    <a:pt x="1042" y="229"/>
                  </a:cubicBezTo>
                  <a:cubicBezTo>
                    <a:pt x="1036" y="229"/>
                    <a:pt x="1036" y="229"/>
                    <a:pt x="1036" y="229"/>
                  </a:cubicBezTo>
                  <a:cubicBezTo>
                    <a:pt x="1055" y="229"/>
                    <a:pt x="1074" y="229"/>
                    <a:pt x="1092" y="229"/>
                  </a:cubicBezTo>
                  <a:cubicBezTo>
                    <a:pt x="1080" y="229"/>
                    <a:pt x="1080" y="229"/>
                    <a:pt x="1080" y="229"/>
                  </a:cubicBezTo>
                  <a:close/>
                  <a:moveTo>
                    <a:pt x="1011" y="235"/>
                  </a:moveTo>
                  <a:cubicBezTo>
                    <a:pt x="1023" y="235"/>
                    <a:pt x="1023" y="235"/>
                    <a:pt x="1036" y="229"/>
                  </a:cubicBezTo>
                  <a:cubicBezTo>
                    <a:pt x="1030" y="229"/>
                    <a:pt x="1017" y="229"/>
                    <a:pt x="1011" y="235"/>
                  </a:cubicBezTo>
                  <a:close/>
                  <a:moveTo>
                    <a:pt x="164" y="584"/>
                  </a:moveTo>
                  <a:cubicBezTo>
                    <a:pt x="145" y="604"/>
                    <a:pt x="145" y="604"/>
                    <a:pt x="132" y="623"/>
                  </a:cubicBezTo>
                  <a:cubicBezTo>
                    <a:pt x="145" y="604"/>
                    <a:pt x="151" y="597"/>
                    <a:pt x="164" y="584"/>
                  </a:cubicBezTo>
                  <a:close/>
                  <a:moveTo>
                    <a:pt x="804" y="261"/>
                  </a:moveTo>
                  <a:cubicBezTo>
                    <a:pt x="810" y="261"/>
                    <a:pt x="816" y="261"/>
                    <a:pt x="823" y="254"/>
                  </a:cubicBezTo>
                  <a:cubicBezTo>
                    <a:pt x="823" y="261"/>
                    <a:pt x="816" y="261"/>
                    <a:pt x="810" y="261"/>
                  </a:cubicBezTo>
                  <a:cubicBezTo>
                    <a:pt x="810" y="261"/>
                    <a:pt x="810" y="261"/>
                    <a:pt x="804" y="261"/>
                  </a:cubicBezTo>
                  <a:close/>
                  <a:moveTo>
                    <a:pt x="1739" y="502"/>
                  </a:moveTo>
                  <a:cubicBezTo>
                    <a:pt x="1739" y="502"/>
                    <a:pt x="1739" y="502"/>
                    <a:pt x="1739" y="508"/>
                  </a:cubicBezTo>
                  <a:cubicBezTo>
                    <a:pt x="1739" y="508"/>
                    <a:pt x="1739" y="508"/>
                    <a:pt x="1739" y="508"/>
                  </a:cubicBezTo>
                  <a:cubicBezTo>
                    <a:pt x="1739" y="508"/>
                    <a:pt x="1739" y="508"/>
                    <a:pt x="1739" y="515"/>
                  </a:cubicBezTo>
                  <a:cubicBezTo>
                    <a:pt x="1733" y="515"/>
                    <a:pt x="1733" y="508"/>
                    <a:pt x="1733" y="502"/>
                  </a:cubicBezTo>
                  <a:cubicBezTo>
                    <a:pt x="1733" y="508"/>
                    <a:pt x="1733" y="515"/>
                    <a:pt x="1733" y="534"/>
                  </a:cubicBezTo>
                  <a:cubicBezTo>
                    <a:pt x="1733" y="527"/>
                    <a:pt x="1733" y="527"/>
                    <a:pt x="1733" y="515"/>
                  </a:cubicBezTo>
                  <a:cubicBezTo>
                    <a:pt x="1733" y="515"/>
                    <a:pt x="1733" y="515"/>
                    <a:pt x="1733" y="502"/>
                  </a:cubicBezTo>
                  <a:cubicBezTo>
                    <a:pt x="1733" y="515"/>
                    <a:pt x="1733" y="534"/>
                    <a:pt x="1733" y="553"/>
                  </a:cubicBezTo>
                  <a:cubicBezTo>
                    <a:pt x="1726" y="584"/>
                    <a:pt x="1726" y="584"/>
                    <a:pt x="1726" y="584"/>
                  </a:cubicBezTo>
                  <a:cubicBezTo>
                    <a:pt x="1726" y="584"/>
                    <a:pt x="1726" y="584"/>
                    <a:pt x="1726" y="591"/>
                  </a:cubicBezTo>
                  <a:cubicBezTo>
                    <a:pt x="1733" y="578"/>
                    <a:pt x="1733" y="565"/>
                    <a:pt x="1733" y="559"/>
                  </a:cubicBezTo>
                  <a:cubicBezTo>
                    <a:pt x="1733" y="559"/>
                    <a:pt x="1733" y="559"/>
                    <a:pt x="1733" y="578"/>
                  </a:cubicBezTo>
                  <a:cubicBezTo>
                    <a:pt x="1733" y="559"/>
                    <a:pt x="1733" y="546"/>
                    <a:pt x="1733" y="534"/>
                  </a:cubicBezTo>
                  <a:cubicBezTo>
                    <a:pt x="1733" y="527"/>
                    <a:pt x="1733" y="527"/>
                    <a:pt x="1739" y="515"/>
                  </a:cubicBezTo>
                  <a:cubicBezTo>
                    <a:pt x="1733" y="527"/>
                    <a:pt x="1733" y="540"/>
                    <a:pt x="1733" y="553"/>
                  </a:cubicBezTo>
                  <a:cubicBezTo>
                    <a:pt x="1739" y="534"/>
                    <a:pt x="1739" y="534"/>
                    <a:pt x="1739" y="534"/>
                  </a:cubicBezTo>
                  <a:cubicBezTo>
                    <a:pt x="1739" y="527"/>
                    <a:pt x="1739" y="527"/>
                    <a:pt x="1739" y="527"/>
                  </a:cubicBezTo>
                  <a:cubicBezTo>
                    <a:pt x="1739" y="527"/>
                    <a:pt x="1739" y="527"/>
                    <a:pt x="1739" y="527"/>
                  </a:cubicBezTo>
                  <a:cubicBezTo>
                    <a:pt x="1739" y="515"/>
                    <a:pt x="1739" y="508"/>
                    <a:pt x="1739" y="502"/>
                  </a:cubicBezTo>
                  <a:cubicBezTo>
                    <a:pt x="1739" y="502"/>
                    <a:pt x="1739" y="502"/>
                    <a:pt x="1739" y="508"/>
                  </a:cubicBezTo>
                  <a:cubicBezTo>
                    <a:pt x="1739" y="502"/>
                    <a:pt x="1739" y="502"/>
                    <a:pt x="1739" y="502"/>
                  </a:cubicBezTo>
                  <a:close/>
                  <a:moveTo>
                    <a:pt x="590" y="324"/>
                  </a:moveTo>
                  <a:cubicBezTo>
                    <a:pt x="597" y="318"/>
                    <a:pt x="603" y="318"/>
                    <a:pt x="609" y="318"/>
                  </a:cubicBezTo>
                  <a:cubicBezTo>
                    <a:pt x="603" y="318"/>
                    <a:pt x="597" y="318"/>
                    <a:pt x="597" y="318"/>
                  </a:cubicBezTo>
                  <a:cubicBezTo>
                    <a:pt x="597" y="324"/>
                    <a:pt x="590" y="324"/>
                    <a:pt x="590" y="324"/>
                  </a:cubicBezTo>
                  <a:close/>
                  <a:moveTo>
                    <a:pt x="910" y="242"/>
                  </a:moveTo>
                  <a:cubicBezTo>
                    <a:pt x="904" y="242"/>
                    <a:pt x="904" y="242"/>
                    <a:pt x="904" y="242"/>
                  </a:cubicBezTo>
                  <a:cubicBezTo>
                    <a:pt x="892" y="242"/>
                    <a:pt x="892" y="242"/>
                    <a:pt x="892" y="242"/>
                  </a:cubicBezTo>
                  <a:cubicBezTo>
                    <a:pt x="910" y="242"/>
                    <a:pt x="910" y="242"/>
                    <a:pt x="910" y="242"/>
                  </a:cubicBezTo>
                  <a:close/>
                  <a:moveTo>
                    <a:pt x="722" y="280"/>
                  </a:moveTo>
                  <a:cubicBezTo>
                    <a:pt x="754" y="267"/>
                    <a:pt x="747" y="273"/>
                    <a:pt x="747" y="273"/>
                  </a:cubicBezTo>
                  <a:cubicBezTo>
                    <a:pt x="760" y="267"/>
                    <a:pt x="766" y="267"/>
                    <a:pt x="779" y="267"/>
                  </a:cubicBezTo>
                  <a:cubicBezTo>
                    <a:pt x="797" y="261"/>
                    <a:pt x="797" y="261"/>
                    <a:pt x="797" y="261"/>
                  </a:cubicBezTo>
                  <a:cubicBezTo>
                    <a:pt x="791" y="261"/>
                    <a:pt x="791" y="261"/>
                    <a:pt x="791" y="261"/>
                  </a:cubicBezTo>
                  <a:cubicBezTo>
                    <a:pt x="816" y="261"/>
                    <a:pt x="841" y="254"/>
                    <a:pt x="860" y="248"/>
                  </a:cubicBezTo>
                  <a:cubicBezTo>
                    <a:pt x="867" y="248"/>
                    <a:pt x="867" y="248"/>
                    <a:pt x="867" y="248"/>
                  </a:cubicBezTo>
                  <a:cubicBezTo>
                    <a:pt x="848" y="248"/>
                    <a:pt x="841" y="254"/>
                    <a:pt x="823" y="254"/>
                  </a:cubicBezTo>
                  <a:cubicBezTo>
                    <a:pt x="854" y="248"/>
                    <a:pt x="860" y="248"/>
                    <a:pt x="904" y="242"/>
                  </a:cubicBezTo>
                  <a:cubicBezTo>
                    <a:pt x="885" y="248"/>
                    <a:pt x="885" y="248"/>
                    <a:pt x="885" y="248"/>
                  </a:cubicBezTo>
                  <a:cubicBezTo>
                    <a:pt x="879" y="248"/>
                    <a:pt x="879" y="248"/>
                    <a:pt x="873" y="248"/>
                  </a:cubicBezTo>
                  <a:cubicBezTo>
                    <a:pt x="885" y="242"/>
                    <a:pt x="885" y="242"/>
                    <a:pt x="904" y="242"/>
                  </a:cubicBezTo>
                  <a:cubicBezTo>
                    <a:pt x="923" y="242"/>
                    <a:pt x="923" y="242"/>
                    <a:pt x="936" y="242"/>
                  </a:cubicBezTo>
                  <a:cubicBezTo>
                    <a:pt x="929" y="242"/>
                    <a:pt x="929" y="242"/>
                    <a:pt x="942" y="242"/>
                  </a:cubicBezTo>
                  <a:cubicBezTo>
                    <a:pt x="942" y="242"/>
                    <a:pt x="942" y="242"/>
                    <a:pt x="986" y="235"/>
                  </a:cubicBezTo>
                  <a:cubicBezTo>
                    <a:pt x="973" y="235"/>
                    <a:pt x="961" y="235"/>
                    <a:pt x="967" y="235"/>
                  </a:cubicBezTo>
                  <a:cubicBezTo>
                    <a:pt x="992" y="235"/>
                    <a:pt x="998" y="235"/>
                    <a:pt x="1011" y="235"/>
                  </a:cubicBezTo>
                  <a:cubicBezTo>
                    <a:pt x="1011" y="235"/>
                    <a:pt x="1011" y="235"/>
                    <a:pt x="986" y="235"/>
                  </a:cubicBezTo>
                  <a:cubicBezTo>
                    <a:pt x="1042" y="229"/>
                    <a:pt x="1080" y="229"/>
                    <a:pt x="1143" y="229"/>
                  </a:cubicBezTo>
                  <a:cubicBezTo>
                    <a:pt x="1130" y="229"/>
                    <a:pt x="1136" y="229"/>
                    <a:pt x="1099" y="229"/>
                  </a:cubicBezTo>
                  <a:cubicBezTo>
                    <a:pt x="1118" y="229"/>
                    <a:pt x="1143" y="229"/>
                    <a:pt x="1161" y="229"/>
                  </a:cubicBezTo>
                  <a:cubicBezTo>
                    <a:pt x="1161" y="229"/>
                    <a:pt x="1161" y="229"/>
                    <a:pt x="1161" y="229"/>
                  </a:cubicBezTo>
                  <a:cubicBezTo>
                    <a:pt x="1168" y="229"/>
                    <a:pt x="1168" y="229"/>
                    <a:pt x="1168" y="229"/>
                  </a:cubicBezTo>
                  <a:cubicBezTo>
                    <a:pt x="1143" y="229"/>
                    <a:pt x="1149" y="229"/>
                    <a:pt x="1130" y="229"/>
                  </a:cubicBezTo>
                  <a:cubicBezTo>
                    <a:pt x="1092" y="229"/>
                    <a:pt x="1074" y="229"/>
                    <a:pt x="1042" y="229"/>
                  </a:cubicBezTo>
                  <a:cubicBezTo>
                    <a:pt x="998" y="235"/>
                    <a:pt x="1036" y="229"/>
                    <a:pt x="1011" y="229"/>
                  </a:cubicBezTo>
                  <a:cubicBezTo>
                    <a:pt x="1017" y="229"/>
                    <a:pt x="1011" y="235"/>
                    <a:pt x="979" y="235"/>
                  </a:cubicBezTo>
                  <a:cubicBezTo>
                    <a:pt x="979" y="235"/>
                    <a:pt x="973" y="235"/>
                    <a:pt x="967" y="235"/>
                  </a:cubicBezTo>
                  <a:cubicBezTo>
                    <a:pt x="973" y="235"/>
                    <a:pt x="979" y="235"/>
                    <a:pt x="992" y="235"/>
                  </a:cubicBezTo>
                  <a:cubicBezTo>
                    <a:pt x="992" y="235"/>
                    <a:pt x="992" y="235"/>
                    <a:pt x="1011" y="229"/>
                  </a:cubicBezTo>
                  <a:cubicBezTo>
                    <a:pt x="986" y="235"/>
                    <a:pt x="998" y="235"/>
                    <a:pt x="986" y="235"/>
                  </a:cubicBezTo>
                  <a:cubicBezTo>
                    <a:pt x="923" y="235"/>
                    <a:pt x="854" y="248"/>
                    <a:pt x="791" y="261"/>
                  </a:cubicBezTo>
                  <a:cubicBezTo>
                    <a:pt x="791" y="261"/>
                    <a:pt x="791" y="261"/>
                    <a:pt x="791" y="261"/>
                  </a:cubicBezTo>
                  <a:cubicBezTo>
                    <a:pt x="791" y="261"/>
                    <a:pt x="791" y="261"/>
                    <a:pt x="791" y="261"/>
                  </a:cubicBezTo>
                  <a:cubicBezTo>
                    <a:pt x="747" y="273"/>
                    <a:pt x="710" y="280"/>
                    <a:pt x="685" y="286"/>
                  </a:cubicBezTo>
                  <a:cubicBezTo>
                    <a:pt x="685" y="286"/>
                    <a:pt x="685" y="286"/>
                    <a:pt x="666" y="292"/>
                  </a:cubicBezTo>
                  <a:cubicBezTo>
                    <a:pt x="653" y="292"/>
                    <a:pt x="634" y="299"/>
                    <a:pt x="609" y="318"/>
                  </a:cubicBezTo>
                  <a:cubicBezTo>
                    <a:pt x="641" y="299"/>
                    <a:pt x="697" y="286"/>
                    <a:pt x="722" y="280"/>
                  </a:cubicBezTo>
                  <a:close/>
                  <a:moveTo>
                    <a:pt x="691" y="286"/>
                  </a:moveTo>
                  <a:cubicBezTo>
                    <a:pt x="703" y="280"/>
                    <a:pt x="703" y="280"/>
                    <a:pt x="703" y="280"/>
                  </a:cubicBezTo>
                  <a:cubicBezTo>
                    <a:pt x="691" y="286"/>
                    <a:pt x="703" y="280"/>
                    <a:pt x="691" y="286"/>
                  </a:cubicBezTo>
                  <a:close/>
                  <a:moveTo>
                    <a:pt x="1431" y="946"/>
                  </a:moveTo>
                  <a:cubicBezTo>
                    <a:pt x="1431" y="953"/>
                    <a:pt x="1431" y="946"/>
                    <a:pt x="1425" y="953"/>
                  </a:cubicBezTo>
                  <a:cubicBezTo>
                    <a:pt x="1431" y="953"/>
                    <a:pt x="1431" y="953"/>
                    <a:pt x="1431" y="946"/>
                  </a:cubicBezTo>
                  <a:close/>
                  <a:moveTo>
                    <a:pt x="1651" y="261"/>
                  </a:moveTo>
                  <a:cubicBezTo>
                    <a:pt x="1664" y="267"/>
                    <a:pt x="1670" y="280"/>
                    <a:pt x="1682" y="292"/>
                  </a:cubicBezTo>
                  <a:cubicBezTo>
                    <a:pt x="1689" y="299"/>
                    <a:pt x="1689" y="305"/>
                    <a:pt x="1695" y="318"/>
                  </a:cubicBezTo>
                  <a:cubicBezTo>
                    <a:pt x="1682" y="286"/>
                    <a:pt x="1664" y="273"/>
                    <a:pt x="1664" y="267"/>
                  </a:cubicBezTo>
                  <a:cubicBezTo>
                    <a:pt x="1664" y="267"/>
                    <a:pt x="1664" y="267"/>
                    <a:pt x="1657" y="267"/>
                  </a:cubicBezTo>
                  <a:cubicBezTo>
                    <a:pt x="1657" y="267"/>
                    <a:pt x="1657" y="267"/>
                    <a:pt x="1651" y="261"/>
                  </a:cubicBezTo>
                  <a:close/>
                  <a:moveTo>
                    <a:pt x="1720" y="388"/>
                  </a:moveTo>
                  <a:cubicBezTo>
                    <a:pt x="1720" y="381"/>
                    <a:pt x="1720" y="381"/>
                    <a:pt x="1720" y="381"/>
                  </a:cubicBezTo>
                  <a:cubicBezTo>
                    <a:pt x="1720" y="375"/>
                    <a:pt x="1720" y="375"/>
                    <a:pt x="1720" y="388"/>
                  </a:cubicBezTo>
                  <a:close/>
                  <a:moveTo>
                    <a:pt x="1726" y="400"/>
                  </a:moveTo>
                  <a:cubicBezTo>
                    <a:pt x="1726" y="394"/>
                    <a:pt x="1726" y="388"/>
                    <a:pt x="1720" y="388"/>
                  </a:cubicBezTo>
                  <a:cubicBezTo>
                    <a:pt x="1720" y="388"/>
                    <a:pt x="1720" y="388"/>
                    <a:pt x="1720" y="388"/>
                  </a:cubicBezTo>
                  <a:cubicBezTo>
                    <a:pt x="1726" y="400"/>
                    <a:pt x="1726" y="419"/>
                    <a:pt x="1726" y="400"/>
                  </a:cubicBezTo>
                  <a:close/>
                  <a:moveTo>
                    <a:pt x="302" y="464"/>
                  </a:moveTo>
                  <a:cubicBezTo>
                    <a:pt x="302" y="464"/>
                    <a:pt x="302" y="464"/>
                    <a:pt x="302" y="464"/>
                  </a:cubicBezTo>
                  <a:cubicBezTo>
                    <a:pt x="302" y="464"/>
                    <a:pt x="302" y="464"/>
                    <a:pt x="302" y="464"/>
                  </a:cubicBezTo>
                  <a:close/>
                  <a:moveTo>
                    <a:pt x="277" y="483"/>
                  </a:moveTo>
                  <a:cubicBezTo>
                    <a:pt x="277" y="483"/>
                    <a:pt x="277" y="483"/>
                    <a:pt x="295" y="470"/>
                  </a:cubicBezTo>
                  <a:cubicBezTo>
                    <a:pt x="302" y="464"/>
                    <a:pt x="302" y="464"/>
                    <a:pt x="302" y="464"/>
                  </a:cubicBezTo>
                  <a:cubicBezTo>
                    <a:pt x="302" y="464"/>
                    <a:pt x="302" y="464"/>
                    <a:pt x="283" y="477"/>
                  </a:cubicBezTo>
                  <a:cubicBezTo>
                    <a:pt x="283" y="477"/>
                    <a:pt x="283" y="477"/>
                    <a:pt x="277" y="483"/>
                  </a:cubicBezTo>
                  <a:close/>
                  <a:moveTo>
                    <a:pt x="1695" y="318"/>
                  </a:moveTo>
                  <a:cubicBezTo>
                    <a:pt x="1695" y="318"/>
                    <a:pt x="1695" y="318"/>
                    <a:pt x="1701" y="331"/>
                  </a:cubicBezTo>
                  <a:cubicBezTo>
                    <a:pt x="1695" y="318"/>
                    <a:pt x="1701" y="324"/>
                    <a:pt x="1695" y="318"/>
                  </a:cubicBezTo>
                  <a:close/>
                  <a:moveTo>
                    <a:pt x="816" y="26"/>
                  </a:moveTo>
                  <a:cubicBezTo>
                    <a:pt x="810" y="26"/>
                    <a:pt x="810" y="26"/>
                    <a:pt x="810" y="26"/>
                  </a:cubicBezTo>
                  <a:cubicBezTo>
                    <a:pt x="816" y="26"/>
                    <a:pt x="816" y="26"/>
                    <a:pt x="823" y="26"/>
                  </a:cubicBezTo>
                  <a:cubicBezTo>
                    <a:pt x="816" y="26"/>
                    <a:pt x="816" y="26"/>
                    <a:pt x="816" y="26"/>
                  </a:cubicBezTo>
                  <a:close/>
                  <a:moveTo>
                    <a:pt x="1218" y="20"/>
                  </a:moveTo>
                  <a:cubicBezTo>
                    <a:pt x="1218" y="20"/>
                    <a:pt x="1218" y="20"/>
                    <a:pt x="1218" y="20"/>
                  </a:cubicBezTo>
                  <a:cubicBezTo>
                    <a:pt x="1218" y="20"/>
                    <a:pt x="1218" y="20"/>
                    <a:pt x="1218" y="20"/>
                  </a:cubicBezTo>
                  <a:cubicBezTo>
                    <a:pt x="1218" y="20"/>
                    <a:pt x="1218" y="20"/>
                    <a:pt x="1218" y="20"/>
                  </a:cubicBezTo>
                  <a:close/>
                  <a:moveTo>
                    <a:pt x="1212" y="20"/>
                  </a:moveTo>
                  <a:cubicBezTo>
                    <a:pt x="1212" y="20"/>
                    <a:pt x="1212" y="20"/>
                    <a:pt x="1212" y="20"/>
                  </a:cubicBezTo>
                  <a:cubicBezTo>
                    <a:pt x="1218" y="20"/>
                    <a:pt x="1224" y="20"/>
                    <a:pt x="1249" y="26"/>
                  </a:cubicBezTo>
                  <a:cubicBezTo>
                    <a:pt x="1256" y="26"/>
                    <a:pt x="1262" y="26"/>
                    <a:pt x="1268" y="26"/>
                  </a:cubicBezTo>
                  <a:cubicBezTo>
                    <a:pt x="1249" y="20"/>
                    <a:pt x="1249" y="26"/>
                    <a:pt x="1243" y="20"/>
                  </a:cubicBezTo>
                  <a:cubicBezTo>
                    <a:pt x="1199" y="7"/>
                    <a:pt x="1199" y="20"/>
                    <a:pt x="1199" y="20"/>
                  </a:cubicBezTo>
                  <a:cubicBezTo>
                    <a:pt x="1161" y="7"/>
                    <a:pt x="1193" y="20"/>
                    <a:pt x="1161" y="7"/>
                  </a:cubicBezTo>
                  <a:cubicBezTo>
                    <a:pt x="1161" y="7"/>
                    <a:pt x="1161" y="7"/>
                    <a:pt x="1130" y="7"/>
                  </a:cubicBezTo>
                  <a:cubicBezTo>
                    <a:pt x="1105" y="0"/>
                    <a:pt x="1105" y="0"/>
                    <a:pt x="1118" y="0"/>
                  </a:cubicBezTo>
                  <a:cubicBezTo>
                    <a:pt x="1111" y="0"/>
                    <a:pt x="1105" y="0"/>
                    <a:pt x="1099" y="0"/>
                  </a:cubicBezTo>
                  <a:cubicBezTo>
                    <a:pt x="1099" y="0"/>
                    <a:pt x="1099" y="0"/>
                    <a:pt x="1118" y="7"/>
                  </a:cubicBezTo>
                  <a:cubicBezTo>
                    <a:pt x="1086" y="0"/>
                    <a:pt x="1074" y="0"/>
                    <a:pt x="1080" y="0"/>
                  </a:cubicBezTo>
                  <a:cubicBezTo>
                    <a:pt x="1074" y="0"/>
                    <a:pt x="1074" y="0"/>
                    <a:pt x="1074" y="0"/>
                  </a:cubicBezTo>
                  <a:cubicBezTo>
                    <a:pt x="1061" y="0"/>
                    <a:pt x="1061" y="0"/>
                    <a:pt x="1048" y="0"/>
                  </a:cubicBezTo>
                  <a:cubicBezTo>
                    <a:pt x="1023" y="0"/>
                    <a:pt x="1030" y="0"/>
                    <a:pt x="992" y="0"/>
                  </a:cubicBezTo>
                  <a:cubicBezTo>
                    <a:pt x="992" y="0"/>
                    <a:pt x="992" y="0"/>
                    <a:pt x="998" y="0"/>
                  </a:cubicBezTo>
                  <a:cubicBezTo>
                    <a:pt x="1055" y="0"/>
                    <a:pt x="1149" y="7"/>
                    <a:pt x="1193" y="20"/>
                  </a:cubicBezTo>
                  <a:cubicBezTo>
                    <a:pt x="1199" y="20"/>
                    <a:pt x="1205" y="20"/>
                    <a:pt x="1218" y="20"/>
                  </a:cubicBezTo>
                  <a:cubicBezTo>
                    <a:pt x="1205" y="20"/>
                    <a:pt x="1199" y="20"/>
                    <a:pt x="1193" y="20"/>
                  </a:cubicBezTo>
                  <a:cubicBezTo>
                    <a:pt x="1199" y="20"/>
                    <a:pt x="1205" y="20"/>
                    <a:pt x="1212" y="20"/>
                  </a:cubicBezTo>
                  <a:close/>
                  <a:moveTo>
                    <a:pt x="1532" y="115"/>
                  </a:moveTo>
                  <a:cubicBezTo>
                    <a:pt x="1532" y="115"/>
                    <a:pt x="1532" y="115"/>
                    <a:pt x="1538" y="121"/>
                  </a:cubicBezTo>
                  <a:cubicBezTo>
                    <a:pt x="1532" y="115"/>
                    <a:pt x="1519" y="102"/>
                    <a:pt x="1513" y="96"/>
                  </a:cubicBezTo>
                  <a:cubicBezTo>
                    <a:pt x="1532" y="115"/>
                    <a:pt x="1532" y="115"/>
                    <a:pt x="1532" y="115"/>
                  </a:cubicBezTo>
                  <a:close/>
                  <a:moveTo>
                    <a:pt x="1155" y="32"/>
                  </a:moveTo>
                  <a:cubicBezTo>
                    <a:pt x="1155" y="32"/>
                    <a:pt x="1155" y="32"/>
                    <a:pt x="1155" y="32"/>
                  </a:cubicBezTo>
                  <a:cubicBezTo>
                    <a:pt x="1155" y="32"/>
                    <a:pt x="1155" y="32"/>
                    <a:pt x="1155" y="32"/>
                  </a:cubicBezTo>
                  <a:cubicBezTo>
                    <a:pt x="1161" y="32"/>
                    <a:pt x="1161" y="32"/>
                    <a:pt x="1168" y="32"/>
                  </a:cubicBezTo>
                  <a:cubicBezTo>
                    <a:pt x="1161" y="32"/>
                    <a:pt x="1161" y="32"/>
                    <a:pt x="1155" y="32"/>
                  </a:cubicBezTo>
                  <a:close/>
                  <a:moveTo>
                    <a:pt x="873" y="26"/>
                  </a:moveTo>
                  <a:cubicBezTo>
                    <a:pt x="867" y="26"/>
                    <a:pt x="867" y="26"/>
                    <a:pt x="860" y="26"/>
                  </a:cubicBezTo>
                  <a:cubicBezTo>
                    <a:pt x="867" y="26"/>
                    <a:pt x="873" y="26"/>
                    <a:pt x="879" y="26"/>
                  </a:cubicBezTo>
                  <a:cubicBezTo>
                    <a:pt x="879" y="26"/>
                    <a:pt x="879" y="26"/>
                    <a:pt x="879" y="26"/>
                  </a:cubicBezTo>
                  <a:cubicBezTo>
                    <a:pt x="873" y="26"/>
                    <a:pt x="873" y="26"/>
                    <a:pt x="873" y="26"/>
                  </a:cubicBezTo>
                  <a:close/>
                  <a:moveTo>
                    <a:pt x="647" y="58"/>
                  </a:moveTo>
                  <a:cubicBezTo>
                    <a:pt x="647" y="58"/>
                    <a:pt x="647" y="58"/>
                    <a:pt x="653" y="58"/>
                  </a:cubicBezTo>
                  <a:cubicBezTo>
                    <a:pt x="710" y="45"/>
                    <a:pt x="697" y="51"/>
                    <a:pt x="728" y="45"/>
                  </a:cubicBezTo>
                  <a:cubicBezTo>
                    <a:pt x="754" y="39"/>
                    <a:pt x="741" y="39"/>
                    <a:pt x="754" y="39"/>
                  </a:cubicBezTo>
                  <a:cubicBezTo>
                    <a:pt x="754" y="39"/>
                    <a:pt x="754" y="39"/>
                    <a:pt x="766" y="32"/>
                  </a:cubicBezTo>
                  <a:cubicBezTo>
                    <a:pt x="754" y="39"/>
                    <a:pt x="760" y="39"/>
                    <a:pt x="741" y="39"/>
                  </a:cubicBezTo>
                  <a:cubicBezTo>
                    <a:pt x="747" y="39"/>
                    <a:pt x="754" y="39"/>
                    <a:pt x="760" y="32"/>
                  </a:cubicBezTo>
                  <a:cubicBezTo>
                    <a:pt x="710" y="45"/>
                    <a:pt x="691" y="51"/>
                    <a:pt x="659" y="51"/>
                  </a:cubicBezTo>
                  <a:cubicBezTo>
                    <a:pt x="659" y="51"/>
                    <a:pt x="659" y="51"/>
                    <a:pt x="647" y="58"/>
                  </a:cubicBezTo>
                  <a:close/>
                  <a:moveTo>
                    <a:pt x="1576" y="864"/>
                  </a:moveTo>
                  <a:cubicBezTo>
                    <a:pt x="1576" y="864"/>
                    <a:pt x="1576" y="864"/>
                    <a:pt x="1576" y="864"/>
                  </a:cubicBezTo>
                  <a:cubicBezTo>
                    <a:pt x="1576" y="864"/>
                    <a:pt x="1576" y="864"/>
                    <a:pt x="1576" y="864"/>
                  </a:cubicBezTo>
                  <a:cubicBezTo>
                    <a:pt x="1576" y="864"/>
                    <a:pt x="1576" y="864"/>
                    <a:pt x="1576" y="864"/>
                  </a:cubicBezTo>
                  <a:close/>
                  <a:moveTo>
                    <a:pt x="772" y="32"/>
                  </a:moveTo>
                  <a:cubicBezTo>
                    <a:pt x="772" y="32"/>
                    <a:pt x="772" y="32"/>
                    <a:pt x="772" y="32"/>
                  </a:cubicBezTo>
                  <a:cubicBezTo>
                    <a:pt x="772" y="32"/>
                    <a:pt x="766" y="32"/>
                    <a:pt x="760" y="32"/>
                  </a:cubicBezTo>
                  <a:cubicBezTo>
                    <a:pt x="760" y="32"/>
                    <a:pt x="766" y="32"/>
                    <a:pt x="772" y="32"/>
                  </a:cubicBezTo>
                  <a:close/>
                  <a:moveTo>
                    <a:pt x="628" y="64"/>
                  </a:moveTo>
                  <a:cubicBezTo>
                    <a:pt x="622" y="70"/>
                    <a:pt x="622" y="70"/>
                    <a:pt x="622" y="70"/>
                  </a:cubicBezTo>
                  <a:cubicBezTo>
                    <a:pt x="634" y="64"/>
                    <a:pt x="634" y="64"/>
                    <a:pt x="641" y="64"/>
                  </a:cubicBezTo>
                  <a:cubicBezTo>
                    <a:pt x="641" y="64"/>
                    <a:pt x="641" y="64"/>
                    <a:pt x="634" y="64"/>
                  </a:cubicBezTo>
                  <a:cubicBezTo>
                    <a:pt x="647" y="64"/>
                    <a:pt x="647" y="58"/>
                    <a:pt x="653" y="58"/>
                  </a:cubicBezTo>
                  <a:cubicBezTo>
                    <a:pt x="647" y="64"/>
                    <a:pt x="641" y="64"/>
                    <a:pt x="641" y="64"/>
                  </a:cubicBezTo>
                  <a:cubicBezTo>
                    <a:pt x="641" y="64"/>
                    <a:pt x="647" y="64"/>
                    <a:pt x="653" y="58"/>
                  </a:cubicBezTo>
                  <a:cubicBezTo>
                    <a:pt x="653" y="58"/>
                    <a:pt x="653" y="58"/>
                    <a:pt x="653" y="58"/>
                  </a:cubicBezTo>
                  <a:cubicBezTo>
                    <a:pt x="653" y="58"/>
                    <a:pt x="653" y="58"/>
                    <a:pt x="653" y="58"/>
                  </a:cubicBezTo>
                  <a:cubicBezTo>
                    <a:pt x="653" y="58"/>
                    <a:pt x="653" y="58"/>
                    <a:pt x="653" y="58"/>
                  </a:cubicBezTo>
                  <a:cubicBezTo>
                    <a:pt x="641" y="64"/>
                    <a:pt x="641" y="64"/>
                    <a:pt x="641" y="64"/>
                  </a:cubicBezTo>
                  <a:cubicBezTo>
                    <a:pt x="628" y="64"/>
                    <a:pt x="628" y="64"/>
                    <a:pt x="628" y="64"/>
                  </a:cubicBezTo>
                  <a:close/>
                  <a:moveTo>
                    <a:pt x="1707" y="686"/>
                  </a:moveTo>
                  <a:cubicBezTo>
                    <a:pt x="1701" y="699"/>
                    <a:pt x="1707" y="692"/>
                    <a:pt x="1701" y="705"/>
                  </a:cubicBezTo>
                  <a:cubicBezTo>
                    <a:pt x="1701" y="699"/>
                    <a:pt x="1707" y="692"/>
                    <a:pt x="1707" y="686"/>
                  </a:cubicBezTo>
                  <a:close/>
                  <a:moveTo>
                    <a:pt x="1739" y="559"/>
                  </a:moveTo>
                  <a:cubicBezTo>
                    <a:pt x="1739" y="565"/>
                    <a:pt x="1739" y="565"/>
                    <a:pt x="1739" y="565"/>
                  </a:cubicBezTo>
                  <a:cubicBezTo>
                    <a:pt x="1739" y="565"/>
                    <a:pt x="1739" y="565"/>
                    <a:pt x="1739" y="559"/>
                  </a:cubicBezTo>
                  <a:close/>
                  <a:moveTo>
                    <a:pt x="1739" y="559"/>
                  </a:moveTo>
                  <a:cubicBezTo>
                    <a:pt x="1739" y="553"/>
                    <a:pt x="1739" y="546"/>
                    <a:pt x="1739" y="540"/>
                  </a:cubicBezTo>
                  <a:cubicBezTo>
                    <a:pt x="1739" y="534"/>
                    <a:pt x="1739" y="534"/>
                    <a:pt x="1739" y="527"/>
                  </a:cubicBezTo>
                  <a:cubicBezTo>
                    <a:pt x="1739" y="553"/>
                    <a:pt x="1739" y="559"/>
                    <a:pt x="1739" y="559"/>
                  </a:cubicBezTo>
                  <a:close/>
                  <a:moveTo>
                    <a:pt x="697" y="51"/>
                  </a:moveTo>
                  <a:cubicBezTo>
                    <a:pt x="691" y="58"/>
                    <a:pt x="691" y="58"/>
                    <a:pt x="691" y="58"/>
                  </a:cubicBezTo>
                  <a:cubicBezTo>
                    <a:pt x="691" y="58"/>
                    <a:pt x="691" y="51"/>
                    <a:pt x="697" y="51"/>
                  </a:cubicBezTo>
                  <a:cubicBezTo>
                    <a:pt x="697" y="51"/>
                    <a:pt x="697" y="51"/>
                    <a:pt x="691" y="58"/>
                  </a:cubicBezTo>
                  <a:cubicBezTo>
                    <a:pt x="697" y="51"/>
                    <a:pt x="697" y="51"/>
                    <a:pt x="697" y="51"/>
                  </a:cubicBezTo>
                  <a:cubicBezTo>
                    <a:pt x="710" y="51"/>
                    <a:pt x="716" y="51"/>
                    <a:pt x="728" y="45"/>
                  </a:cubicBezTo>
                  <a:cubicBezTo>
                    <a:pt x="716" y="51"/>
                    <a:pt x="710" y="51"/>
                    <a:pt x="697" y="51"/>
                  </a:cubicBezTo>
                  <a:cubicBezTo>
                    <a:pt x="697" y="51"/>
                    <a:pt x="697" y="51"/>
                    <a:pt x="697" y="51"/>
                  </a:cubicBezTo>
                  <a:close/>
                  <a:moveTo>
                    <a:pt x="1281" y="32"/>
                  </a:moveTo>
                  <a:cubicBezTo>
                    <a:pt x="1274" y="26"/>
                    <a:pt x="1274" y="26"/>
                    <a:pt x="1274" y="26"/>
                  </a:cubicBezTo>
                  <a:cubicBezTo>
                    <a:pt x="1281" y="32"/>
                    <a:pt x="1281" y="32"/>
                    <a:pt x="1281" y="32"/>
                  </a:cubicBezTo>
                  <a:close/>
                  <a:moveTo>
                    <a:pt x="1525" y="115"/>
                  </a:moveTo>
                  <a:cubicBezTo>
                    <a:pt x="1519" y="102"/>
                    <a:pt x="1519" y="102"/>
                    <a:pt x="1519" y="102"/>
                  </a:cubicBezTo>
                  <a:cubicBezTo>
                    <a:pt x="1519" y="115"/>
                    <a:pt x="1525" y="115"/>
                    <a:pt x="1525" y="115"/>
                  </a:cubicBezTo>
                  <a:cubicBezTo>
                    <a:pt x="1525" y="115"/>
                    <a:pt x="1525" y="115"/>
                    <a:pt x="1525" y="115"/>
                  </a:cubicBezTo>
                  <a:close/>
                  <a:moveTo>
                    <a:pt x="1281" y="32"/>
                  </a:moveTo>
                  <a:cubicBezTo>
                    <a:pt x="1281" y="26"/>
                    <a:pt x="1281" y="26"/>
                    <a:pt x="1281" y="26"/>
                  </a:cubicBezTo>
                  <a:cubicBezTo>
                    <a:pt x="1274" y="26"/>
                    <a:pt x="1274" y="26"/>
                    <a:pt x="1268" y="26"/>
                  </a:cubicBezTo>
                  <a:cubicBezTo>
                    <a:pt x="1268" y="26"/>
                    <a:pt x="1268" y="26"/>
                    <a:pt x="1274" y="26"/>
                  </a:cubicBezTo>
                  <a:cubicBezTo>
                    <a:pt x="1274" y="26"/>
                    <a:pt x="1274" y="26"/>
                    <a:pt x="1281" y="32"/>
                  </a:cubicBezTo>
                  <a:close/>
                  <a:moveTo>
                    <a:pt x="1525" y="115"/>
                  </a:moveTo>
                  <a:cubicBezTo>
                    <a:pt x="1525" y="115"/>
                    <a:pt x="1525" y="115"/>
                    <a:pt x="1525" y="115"/>
                  </a:cubicBezTo>
                  <a:cubicBezTo>
                    <a:pt x="1525" y="115"/>
                    <a:pt x="1525" y="115"/>
                    <a:pt x="1525" y="115"/>
                  </a:cubicBezTo>
                  <a:cubicBezTo>
                    <a:pt x="1525" y="115"/>
                    <a:pt x="1525" y="115"/>
                    <a:pt x="1525" y="115"/>
                  </a:cubicBezTo>
                  <a:close/>
                  <a:moveTo>
                    <a:pt x="1726" y="292"/>
                  </a:moveTo>
                  <a:cubicBezTo>
                    <a:pt x="1726" y="292"/>
                    <a:pt x="1726" y="292"/>
                    <a:pt x="1726" y="292"/>
                  </a:cubicBezTo>
                  <a:cubicBezTo>
                    <a:pt x="1726" y="292"/>
                    <a:pt x="1726" y="292"/>
                    <a:pt x="1726" y="292"/>
                  </a:cubicBezTo>
                  <a:cubicBezTo>
                    <a:pt x="1726" y="292"/>
                    <a:pt x="1726" y="292"/>
                    <a:pt x="1726" y="292"/>
                  </a:cubicBezTo>
                  <a:close/>
                  <a:moveTo>
                    <a:pt x="1212" y="20"/>
                  </a:moveTo>
                  <a:cubicBezTo>
                    <a:pt x="1212" y="20"/>
                    <a:pt x="1212" y="20"/>
                    <a:pt x="1212" y="20"/>
                  </a:cubicBezTo>
                  <a:cubicBezTo>
                    <a:pt x="1218" y="20"/>
                    <a:pt x="1218" y="20"/>
                    <a:pt x="1212" y="20"/>
                  </a:cubicBezTo>
                  <a:close/>
                  <a:moveTo>
                    <a:pt x="961" y="0"/>
                  </a:moveTo>
                  <a:cubicBezTo>
                    <a:pt x="986" y="0"/>
                    <a:pt x="967" y="0"/>
                    <a:pt x="992" y="0"/>
                  </a:cubicBezTo>
                  <a:cubicBezTo>
                    <a:pt x="986" y="0"/>
                    <a:pt x="979" y="0"/>
                    <a:pt x="973" y="0"/>
                  </a:cubicBezTo>
                  <a:cubicBezTo>
                    <a:pt x="973" y="0"/>
                    <a:pt x="973" y="0"/>
                    <a:pt x="961" y="0"/>
                  </a:cubicBezTo>
                  <a:close/>
                  <a:moveTo>
                    <a:pt x="1519" y="946"/>
                  </a:moveTo>
                  <a:cubicBezTo>
                    <a:pt x="1513" y="953"/>
                    <a:pt x="1507" y="953"/>
                    <a:pt x="1500" y="959"/>
                  </a:cubicBezTo>
                  <a:cubicBezTo>
                    <a:pt x="1513" y="953"/>
                    <a:pt x="1513" y="946"/>
                    <a:pt x="1519" y="946"/>
                  </a:cubicBezTo>
                  <a:close/>
                  <a:moveTo>
                    <a:pt x="810" y="26"/>
                  </a:moveTo>
                  <a:cubicBezTo>
                    <a:pt x="797" y="26"/>
                    <a:pt x="779" y="32"/>
                    <a:pt x="760" y="32"/>
                  </a:cubicBezTo>
                  <a:cubicBezTo>
                    <a:pt x="791" y="32"/>
                    <a:pt x="779" y="32"/>
                    <a:pt x="772" y="32"/>
                  </a:cubicBezTo>
                  <a:cubicBezTo>
                    <a:pt x="779" y="32"/>
                    <a:pt x="791" y="32"/>
                    <a:pt x="791" y="32"/>
                  </a:cubicBezTo>
                  <a:cubicBezTo>
                    <a:pt x="791" y="32"/>
                    <a:pt x="791" y="32"/>
                    <a:pt x="797" y="32"/>
                  </a:cubicBezTo>
                  <a:cubicBezTo>
                    <a:pt x="816" y="26"/>
                    <a:pt x="829" y="26"/>
                    <a:pt x="835" y="26"/>
                  </a:cubicBezTo>
                  <a:cubicBezTo>
                    <a:pt x="829" y="26"/>
                    <a:pt x="829" y="26"/>
                    <a:pt x="829" y="26"/>
                  </a:cubicBezTo>
                  <a:cubicBezTo>
                    <a:pt x="835" y="26"/>
                    <a:pt x="810" y="26"/>
                    <a:pt x="810" y="26"/>
                  </a:cubicBezTo>
                  <a:close/>
                  <a:moveTo>
                    <a:pt x="835" y="20"/>
                  </a:moveTo>
                  <a:cubicBezTo>
                    <a:pt x="848" y="20"/>
                    <a:pt x="848" y="20"/>
                    <a:pt x="854" y="20"/>
                  </a:cubicBezTo>
                  <a:cubicBezTo>
                    <a:pt x="848" y="20"/>
                    <a:pt x="841" y="20"/>
                    <a:pt x="835" y="20"/>
                  </a:cubicBezTo>
                  <a:close/>
                  <a:moveTo>
                    <a:pt x="1532" y="940"/>
                  </a:moveTo>
                  <a:cubicBezTo>
                    <a:pt x="1538" y="934"/>
                    <a:pt x="1544" y="927"/>
                    <a:pt x="1557" y="921"/>
                  </a:cubicBezTo>
                  <a:cubicBezTo>
                    <a:pt x="1544" y="927"/>
                    <a:pt x="1538" y="934"/>
                    <a:pt x="1532" y="940"/>
                  </a:cubicBezTo>
                  <a:close/>
                  <a:moveTo>
                    <a:pt x="835" y="26"/>
                  </a:moveTo>
                  <a:cubicBezTo>
                    <a:pt x="841" y="26"/>
                    <a:pt x="848" y="26"/>
                    <a:pt x="848" y="26"/>
                  </a:cubicBezTo>
                  <a:cubicBezTo>
                    <a:pt x="848" y="26"/>
                    <a:pt x="848" y="26"/>
                    <a:pt x="848" y="26"/>
                  </a:cubicBezTo>
                  <a:cubicBezTo>
                    <a:pt x="841" y="26"/>
                    <a:pt x="841" y="26"/>
                    <a:pt x="835" y="26"/>
                  </a:cubicBezTo>
                  <a:close/>
                  <a:moveTo>
                    <a:pt x="829" y="20"/>
                  </a:moveTo>
                  <a:cubicBezTo>
                    <a:pt x="829" y="20"/>
                    <a:pt x="823" y="20"/>
                    <a:pt x="823" y="26"/>
                  </a:cubicBezTo>
                  <a:cubicBezTo>
                    <a:pt x="829" y="20"/>
                    <a:pt x="829" y="20"/>
                    <a:pt x="835" y="20"/>
                  </a:cubicBezTo>
                  <a:cubicBezTo>
                    <a:pt x="829" y="20"/>
                    <a:pt x="829" y="20"/>
                    <a:pt x="829" y="20"/>
                  </a:cubicBezTo>
                  <a:close/>
                  <a:moveTo>
                    <a:pt x="1776" y="515"/>
                  </a:moveTo>
                  <a:cubicBezTo>
                    <a:pt x="1776" y="502"/>
                    <a:pt x="1776" y="496"/>
                    <a:pt x="1776" y="489"/>
                  </a:cubicBezTo>
                  <a:cubicBezTo>
                    <a:pt x="1776" y="496"/>
                    <a:pt x="1776" y="508"/>
                    <a:pt x="1776" y="515"/>
                  </a:cubicBezTo>
                  <a:close/>
                  <a:moveTo>
                    <a:pt x="1764" y="635"/>
                  </a:moveTo>
                  <a:cubicBezTo>
                    <a:pt x="1758" y="642"/>
                    <a:pt x="1758" y="642"/>
                    <a:pt x="1758" y="642"/>
                  </a:cubicBezTo>
                  <a:cubicBezTo>
                    <a:pt x="1764" y="635"/>
                    <a:pt x="1764" y="635"/>
                    <a:pt x="1764" y="635"/>
                  </a:cubicBezTo>
                  <a:close/>
                  <a:moveTo>
                    <a:pt x="1770" y="458"/>
                  </a:moveTo>
                  <a:cubicBezTo>
                    <a:pt x="1770" y="470"/>
                    <a:pt x="1776" y="477"/>
                    <a:pt x="1776" y="489"/>
                  </a:cubicBezTo>
                  <a:cubicBezTo>
                    <a:pt x="1776" y="483"/>
                    <a:pt x="1776" y="477"/>
                    <a:pt x="1776" y="477"/>
                  </a:cubicBezTo>
                  <a:cubicBezTo>
                    <a:pt x="1776" y="477"/>
                    <a:pt x="1776" y="470"/>
                    <a:pt x="1770" y="458"/>
                  </a:cubicBezTo>
                  <a:close/>
                  <a:moveTo>
                    <a:pt x="929" y="223"/>
                  </a:moveTo>
                  <a:cubicBezTo>
                    <a:pt x="923" y="223"/>
                    <a:pt x="917" y="223"/>
                    <a:pt x="917" y="223"/>
                  </a:cubicBezTo>
                  <a:cubicBezTo>
                    <a:pt x="917" y="223"/>
                    <a:pt x="917" y="223"/>
                    <a:pt x="917" y="223"/>
                  </a:cubicBezTo>
                  <a:cubicBezTo>
                    <a:pt x="910" y="223"/>
                    <a:pt x="910" y="223"/>
                    <a:pt x="910" y="223"/>
                  </a:cubicBezTo>
                  <a:cubicBezTo>
                    <a:pt x="910" y="223"/>
                    <a:pt x="910" y="223"/>
                    <a:pt x="904" y="223"/>
                  </a:cubicBezTo>
                  <a:cubicBezTo>
                    <a:pt x="904" y="223"/>
                    <a:pt x="904" y="223"/>
                    <a:pt x="904" y="229"/>
                  </a:cubicBezTo>
                  <a:cubicBezTo>
                    <a:pt x="917" y="223"/>
                    <a:pt x="923" y="223"/>
                    <a:pt x="929" y="223"/>
                  </a:cubicBezTo>
                  <a:cubicBezTo>
                    <a:pt x="929" y="223"/>
                    <a:pt x="929" y="223"/>
                    <a:pt x="929" y="223"/>
                  </a:cubicBezTo>
                  <a:close/>
                  <a:moveTo>
                    <a:pt x="848" y="223"/>
                  </a:moveTo>
                  <a:cubicBezTo>
                    <a:pt x="848" y="223"/>
                    <a:pt x="848" y="223"/>
                    <a:pt x="885" y="216"/>
                  </a:cubicBezTo>
                  <a:cubicBezTo>
                    <a:pt x="910" y="216"/>
                    <a:pt x="885" y="216"/>
                    <a:pt x="910" y="216"/>
                  </a:cubicBezTo>
                  <a:cubicBezTo>
                    <a:pt x="910" y="216"/>
                    <a:pt x="917" y="216"/>
                    <a:pt x="917" y="204"/>
                  </a:cubicBezTo>
                  <a:cubicBezTo>
                    <a:pt x="910" y="216"/>
                    <a:pt x="910" y="216"/>
                    <a:pt x="910" y="216"/>
                  </a:cubicBezTo>
                  <a:cubicBezTo>
                    <a:pt x="892" y="216"/>
                    <a:pt x="892" y="216"/>
                    <a:pt x="892" y="216"/>
                  </a:cubicBezTo>
                  <a:cubicBezTo>
                    <a:pt x="923" y="216"/>
                    <a:pt x="923" y="216"/>
                    <a:pt x="923" y="216"/>
                  </a:cubicBezTo>
                  <a:cubicBezTo>
                    <a:pt x="923" y="204"/>
                    <a:pt x="923" y="204"/>
                    <a:pt x="923" y="204"/>
                  </a:cubicBezTo>
                  <a:cubicBezTo>
                    <a:pt x="923" y="204"/>
                    <a:pt x="929" y="204"/>
                    <a:pt x="936" y="204"/>
                  </a:cubicBezTo>
                  <a:cubicBezTo>
                    <a:pt x="923" y="204"/>
                    <a:pt x="910" y="204"/>
                    <a:pt x="892" y="216"/>
                  </a:cubicBezTo>
                  <a:cubicBezTo>
                    <a:pt x="892" y="216"/>
                    <a:pt x="892" y="216"/>
                    <a:pt x="892" y="216"/>
                  </a:cubicBezTo>
                  <a:cubicBezTo>
                    <a:pt x="879" y="216"/>
                    <a:pt x="873" y="216"/>
                    <a:pt x="873" y="216"/>
                  </a:cubicBezTo>
                  <a:cubicBezTo>
                    <a:pt x="873" y="216"/>
                    <a:pt x="873" y="216"/>
                    <a:pt x="873" y="216"/>
                  </a:cubicBezTo>
                  <a:cubicBezTo>
                    <a:pt x="854" y="223"/>
                    <a:pt x="835" y="223"/>
                    <a:pt x="835" y="223"/>
                  </a:cubicBezTo>
                  <a:cubicBezTo>
                    <a:pt x="823" y="229"/>
                    <a:pt x="816" y="229"/>
                    <a:pt x="810" y="229"/>
                  </a:cubicBezTo>
                  <a:cubicBezTo>
                    <a:pt x="816" y="229"/>
                    <a:pt x="823" y="229"/>
                    <a:pt x="841" y="223"/>
                  </a:cubicBezTo>
                  <a:cubicBezTo>
                    <a:pt x="848" y="223"/>
                    <a:pt x="848" y="223"/>
                    <a:pt x="848" y="223"/>
                  </a:cubicBezTo>
                  <a:close/>
                  <a:moveTo>
                    <a:pt x="929" y="223"/>
                  </a:moveTo>
                  <a:cubicBezTo>
                    <a:pt x="923" y="223"/>
                    <a:pt x="923" y="223"/>
                    <a:pt x="923" y="223"/>
                  </a:cubicBezTo>
                  <a:cubicBezTo>
                    <a:pt x="929" y="223"/>
                    <a:pt x="929" y="223"/>
                    <a:pt x="929" y="223"/>
                  </a:cubicBezTo>
                  <a:close/>
                  <a:moveTo>
                    <a:pt x="245" y="464"/>
                  </a:moveTo>
                  <a:cubicBezTo>
                    <a:pt x="245" y="458"/>
                    <a:pt x="245" y="464"/>
                    <a:pt x="245" y="458"/>
                  </a:cubicBezTo>
                  <a:cubicBezTo>
                    <a:pt x="245" y="464"/>
                    <a:pt x="245" y="464"/>
                    <a:pt x="245" y="464"/>
                  </a:cubicBezTo>
                  <a:cubicBezTo>
                    <a:pt x="245" y="464"/>
                    <a:pt x="245" y="464"/>
                    <a:pt x="245" y="464"/>
                  </a:cubicBezTo>
                  <a:close/>
                  <a:moveTo>
                    <a:pt x="1243" y="1042"/>
                  </a:moveTo>
                  <a:cubicBezTo>
                    <a:pt x="1243" y="1035"/>
                    <a:pt x="1243" y="1035"/>
                    <a:pt x="1243" y="1035"/>
                  </a:cubicBezTo>
                  <a:cubicBezTo>
                    <a:pt x="1243" y="1042"/>
                    <a:pt x="1243" y="1042"/>
                    <a:pt x="1243" y="1042"/>
                  </a:cubicBezTo>
                  <a:close/>
                  <a:moveTo>
                    <a:pt x="1287" y="1022"/>
                  </a:moveTo>
                  <a:cubicBezTo>
                    <a:pt x="1287" y="1022"/>
                    <a:pt x="1293" y="1022"/>
                    <a:pt x="1300" y="1016"/>
                  </a:cubicBezTo>
                  <a:cubicBezTo>
                    <a:pt x="1306" y="1016"/>
                    <a:pt x="1312" y="1003"/>
                    <a:pt x="1325" y="997"/>
                  </a:cubicBezTo>
                  <a:cubicBezTo>
                    <a:pt x="1312" y="1003"/>
                    <a:pt x="1300" y="1016"/>
                    <a:pt x="1287" y="1022"/>
                  </a:cubicBezTo>
                  <a:close/>
                  <a:moveTo>
                    <a:pt x="1224" y="1042"/>
                  </a:moveTo>
                  <a:cubicBezTo>
                    <a:pt x="1243" y="1042"/>
                    <a:pt x="1237" y="1042"/>
                    <a:pt x="1243" y="1042"/>
                  </a:cubicBezTo>
                  <a:cubicBezTo>
                    <a:pt x="1237" y="1042"/>
                    <a:pt x="1237" y="1042"/>
                    <a:pt x="1237" y="1042"/>
                  </a:cubicBezTo>
                  <a:cubicBezTo>
                    <a:pt x="1224" y="1042"/>
                    <a:pt x="1224" y="1042"/>
                    <a:pt x="1224" y="1042"/>
                  </a:cubicBezTo>
                  <a:close/>
                  <a:moveTo>
                    <a:pt x="1237" y="1042"/>
                  </a:moveTo>
                  <a:cubicBezTo>
                    <a:pt x="1237" y="1042"/>
                    <a:pt x="1237" y="1042"/>
                    <a:pt x="1243" y="1042"/>
                  </a:cubicBezTo>
                  <a:cubicBezTo>
                    <a:pt x="1237" y="1042"/>
                    <a:pt x="1237" y="1042"/>
                    <a:pt x="1237" y="1042"/>
                  </a:cubicBezTo>
                  <a:close/>
                  <a:moveTo>
                    <a:pt x="1425" y="959"/>
                  </a:moveTo>
                  <a:cubicBezTo>
                    <a:pt x="1425" y="959"/>
                    <a:pt x="1425" y="959"/>
                    <a:pt x="1425" y="959"/>
                  </a:cubicBezTo>
                  <a:cubicBezTo>
                    <a:pt x="1425" y="959"/>
                    <a:pt x="1425" y="959"/>
                    <a:pt x="1425" y="959"/>
                  </a:cubicBezTo>
                  <a:close/>
                  <a:moveTo>
                    <a:pt x="672" y="267"/>
                  </a:moveTo>
                  <a:cubicBezTo>
                    <a:pt x="685" y="267"/>
                    <a:pt x="691" y="267"/>
                    <a:pt x="691" y="267"/>
                  </a:cubicBezTo>
                  <a:cubicBezTo>
                    <a:pt x="672" y="267"/>
                    <a:pt x="672" y="267"/>
                    <a:pt x="672" y="267"/>
                  </a:cubicBezTo>
                  <a:close/>
                  <a:moveTo>
                    <a:pt x="1425" y="959"/>
                  </a:moveTo>
                  <a:cubicBezTo>
                    <a:pt x="1425" y="959"/>
                    <a:pt x="1425" y="959"/>
                    <a:pt x="1425" y="959"/>
                  </a:cubicBezTo>
                  <a:cubicBezTo>
                    <a:pt x="1419" y="959"/>
                    <a:pt x="1419" y="959"/>
                    <a:pt x="1419" y="959"/>
                  </a:cubicBezTo>
                  <a:cubicBezTo>
                    <a:pt x="1425" y="959"/>
                    <a:pt x="1425" y="959"/>
                    <a:pt x="1425" y="959"/>
                  </a:cubicBezTo>
                  <a:close/>
                  <a:moveTo>
                    <a:pt x="904" y="223"/>
                  </a:moveTo>
                  <a:cubicBezTo>
                    <a:pt x="910" y="223"/>
                    <a:pt x="910" y="223"/>
                    <a:pt x="910" y="223"/>
                  </a:cubicBezTo>
                  <a:cubicBezTo>
                    <a:pt x="910" y="223"/>
                    <a:pt x="910" y="223"/>
                    <a:pt x="917" y="223"/>
                  </a:cubicBezTo>
                  <a:cubicBezTo>
                    <a:pt x="910" y="223"/>
                    <a:pt x="910" y="223"/>
                    <a:pt x="904" y="223"/>
                  </a:cubicBezTo>
                  <a:close/>
                  <a:moveTo>
                    <a:pt x="1325" y="997"/>
                  </a:moveTo>
                  <a:cubicBezTo>
                    <a:pt x="1331" y="997"/>
                    <a:pt x="1331" y="997"/>
                    <a:pt x="1331" y="997"/>
                  </a:cubicBezTo>
                  <a:cubicBezTo>
                    <a:pt x="1331" y="997"/>
                    <a:pt x="1331" y="997"/>
                    <a:pt x="1325" y="997"/>
                  </a:cubicBezTo>
                  <a:close/>
                  <a:moveTo>
                    <a:pt x="1431" y="953"/>
                  </a:moveTo>
                  <a:cubicBezTo>
                    <a:pt x="1431" y="953"/>
                    <a:pt x="1431" y="953"/>
                    <a:pt x="1431" y="953"/>
                  </a:cubicBezTo>
                  <a:cubicBezTo>
                    <a:pt x="1431" y="953"/>
                    <a:pt x="1431" y="959"/>
                    <a:pt x="1425" y="959"/>
                  </a:cubicBezTo>
                  <a:cubicBezTo>
                    <a:pt x="1431" y="959"/>
                    <a:pt x="1431" y="953"/>
                    <a:pt x="1431" y="953"/>
                  </a:cubicBezTo>
                  <a:close/>
                  <a:moveTo>
                    <a:pt x="1425" y="959"/>
                  </a:moveTo>
                  <a:cubicBezTo>
                    <a:pt x="1431" y="953"/>
                    <a:pt x="1438" y="953"/>
                    <a:pt x="1444" y="946"/>
                  </a:cubicBezTo>
                  <a:cubicBezTo>
                    <a:pt x="1438" y="953"/>
                    <a:pt x="1431" y="953"/>
                    <a:pt x="1425" y="959"/>
                  </a:cubicBezTo>
                  <a:close/>
                  <a:moveTo>
                    <a:pt x="157" y="534"/>
                  </a:moveTo>
                  <a:cubicBezTo>
                    <a:pt x="145" y="546"/>
                    <a:pt x="139" y="553"/>
                    <a:pt x="132" y="559"/>
                  </a:cubicBezTo>
                  <a:cubicBezTo>
                    <a:pt x="139" y="553"/>
                    <a:pt x="145" y="553"/>
                    <a:pt x="145" y="546"/>
                  </a:cubicBezTo>
                  <a:cubicBezTo>
                    <a:pt x="157" y="534"/>
                    <a:pt x="151" y="540"/>
                    <a:pt x="157" y="534"/>
                  </a:cubicBezTo>
                  <a:close/>
                  <a:moveTo>
                    <a:pt x="1011" y="32"/>
                  </a:moveTo>
                  <a:cubicBezTo>
                    <a:pt x="1017" y="32"/>
                    <a:pt x="1017" y="32"/>
                    <a:pt x="1023" y="32"/>
                  </a:cubicBezTo>
                  <a:cubicBezTo>
                    <a:pt x="1017" y="32"/>
                    <a:pt x="1011" y="32"/>
                    <a:pt x="1011" y="32"/>
                  </a:cubicBezTo>
                  <a:close/>
                  <a:moveTo>
                    <a:pt x="998" y="32"/>
                  </a:moveTo>
                  <a:cubicBezTo>
                    <a:pt x="998" y="32"/>
                    <a:pt x="998" y="32"/>
                    <a:pt x="1011" y="32"/>
                  </a:cubicBezTo>
                  <a:cubicBezTo>
                    <a:pt x="998" y="32"/>
                    <a:pt x="998" y="32"/>
                    <a:pt x="998" y="32"/>
                  </a:cubicBezTo>
                  <a:close/>
                  <a:moveTo>
                    <a:pt x="779" y="39"/>
                  </a:moveTo>
                  <a:cubicBezTo>
                    <a:pt x="760" y="39"/>
                    <a:pt x="766" y="39"/>
                    <a:pt x="766" y="39"/>
                  </a:cubicBezTo>
                  <a:cubicBezTo>
                    <a:pt x="754" y="45"/>
                    <a:pt x="741" y="45"/>
                    <a:pt x="728" y="45"/>
                  </a:cubicBezTo>
                  <a:cubicBezTo>
                    <a:pt x="741" y="45"/>
                    <a:pt x="747" y="45"/>
                    <a:pt x="779" y="39"/>
                  </a:cubicBezTo>
                  <a:close/>
                  <a:moveTo>
                    <a:pt x="1387" y="83"/>
                  </a:moveTo>
                  <a:cubicBezTo>
                    <a:pt x="1387" y="83"/>
                    <a:pt x="1387" y="83"/>
                    <a:pt x="1387" y="83"/>
                  </a:cubicBezTo>
                  <a:cubicBezTo>
                    <a:pt x="1381" y="83"/>
                    <a:pt x="1381" y="83"/>
                    <a:pt x="1381" y="83"/>
                  </a:cubicBezTo>
                  <a:cubicBezTo>
                    <a:pt x="1387" y="83"/>
                    <a:pt x="1387" y="83"/>
                    <a:pt x="1387" y="83"/>
                  </a:cubicBezTo>
                  <a:close/>
                  <a:moveTo>
                    <a:pt x="327" y="400"/>
                  </a:moveTo>
                  <a:cubicBezTo>
                    <a:pt x="333" y="394"/>
                    <a:pt x="333" y="394"/>
                    <a:pt x="333" y="394"/>
                  </a:cubicBezTo>
                  <a:cubicBezTo>
                    <a:pt x="327" y="394"/>
                    <a:pt x="327" y="400"/>
                    <a:pt x="327" y="400"/>
                  </a:cubicBezTo>
                  <a:close/>
                  <a:moveTo>
                    <a:pt x="892" y="39"/>
                  </a:moveTo>
                  <a:cubicBezTo>
                    <a:pt x="904" y="39"/>
                    <a:pt x="904" y="39"/>
                    <a:pt x="904" y="39"/>
                  </a:cubicBezTo>
                  <a:cubicBezTo>
                    <a:pt x="904" y="39"/>
                    <a:pt x="904" y="39"/>
                    <a:pt x="892" y="39"/>
                  </a:cubicBezTo>
                  <a:close/>
                  <a:moveTo>
                    <a:pt x="873" y="39"/>
                  </a:moveTo>
                  <a:cubicBezTo>
                    <a:pt x="873" y="39"/>
                    <a:pt x="879" y="39"/>
                    <a:pt x="885" y="39"/>
                  </a:cubicBezTo>
                  <a:cubicBezTo>
                    <a:pt x="879" y="39"/>
                    <a:pt x="879" y="39"/>
                    <a:pt x="873" y="39"/>
                  </a:cubicBezTo>
                  <a:close/>
                  <a:moveTo>
                    <a:pt x="1262" y="51"/>
                  </a:moveTo>
                  <a:cubicBezTo>
                    <a:pt x="1268" y="51"/>
                    <a:pt x="1274" y="51"/>
                    <a:pt x="1274" y="51"/>
                  </a:cubicBezTo>
                  <a:cubicBezTo>
                    <a:pt x="1281" y="51"/>
                    <a:pt x="1287" y="51"/>
                    <a:pt x="1300" y="58"/>
                  </a:cubicBezTo>
                  <a:cubicBezTo>
                    <a:pt x="1262" y="51"/>
                    <a:pt x="1262" y="51"/>
                    <a:pt x="1262" y="51"/>
                  </a:cubicBezTo>
                  <a:close/>
                  <a:moveTo>
                    <a:pt x="885" y="26"/>
                  </a:moveTo>
                  <a:cubicBezTo>
                    <a:pt x="879" y="26"/>
                    <a:pt x="879" y="26"/>
                    <a:pt x="873" y="26"/>
                  </a:cubicBezTo>
                  <a:cubicBezTo>
                    <a:pt x="885" y="26"/>
                    <a:pt x="885" y="26"/>
                    <a:pt x="885" y="26"/>
                  </a:cubicBezTo>
                  <a:close/>
                  <a:moveTo>
                    <a:pt x="860" y="32"/>
                  </a:moveTo>
                  <a:cubicBezTo>
                    <a:pt x="867" y="32"/>
                    <a:pt x="867" y="32"/>
                    <a:pt x="867" y="32"/>
                  </a:cubicBezTo>
                  <a:cubicBezTo>
                    <a:pt x="885" y="26"/>
                    <a:pt x="904" y="26"/>
                    <a:pt x="910" y="26"/>
                  </a:cubicBezTo>
                  <a:cubicBezTo>
                    <a:pt x="860" y="32"/>
                    <a:pt x="860" y="32"/>
                    <a:pt x="860" y="32"/>
                  </a:cubicBezTo>
                  <a:close/>
                  <a:moveTo>
                    <a:pt x="816" y="32"/>
                  </a:moveTo>
                  <a:cubicBezTo>
                    <a:pt x="816" y="32"/>
                    <a:pt x="816" y="32"/>
                    <a:pt x="810" y="32"/>
                  </a:cubicBezTo>
                  <a:cubicBezTo>
                    <a:pt x="835" y="32"/>
                    <a:pt x="854" y="32"/>
                    <a:pt x="860" y="26"/>
                  </a:cubicBezTo>
                  <a:cubicBezTo>
                    <a:pt x="841" y="32"/>
                    <a:pt x="816" y="32"/>
                    <a:pt x="791" y="39"/>
                  </a:cubicBezTo>
                  <a:cubicBezTo>
                    <a:pt x="797" y="39"/>
                    <a:pt x="804" y="39"/>
                    <a:pt x="816" y="32"/>
                  </a:cubicBezTo>
                  <a:close/>
                  <a:moveTo>
                    <a:pt x="936" y="32"/>
                  </a:moveTo>
                  <a:cubicBezTo>
                    <a:pt x="942" y="32"/>
                    <a:pt x="948" y="32"/>
                    <a:pt x="954" y="26"/>
                  </a:cubicBezTo>
                  <a:cubicBezTo>
                    <a:pt x="942" y="26"/>
                    <a:pt x="936" y="32"/>
                    <a:pt x="923" y="32"/>
                  </a:cubicBezTo>
                  <a:cubicBezTo>
                    <a:pt x="936" y="32"/>
                    <a:pt x="923" y="32"/>
                    <a:pt x="936" y="32"/>
                  </a:cubicBezTo>
                  <a:close/>
                  <a:moveTo>
                    <a:pt x="904" y="39"/>
                  </a:moveTo>
                  <a:cubicBezTo>
                    <a:pt x="910" y="39"/>
                    <a:pt x="910" y="39"/>
                    <a:pt x="910" y="39"/>
                  </a:cubicBezTo>
                  <a:cubicBezTo>
                    <a:pt x="910" y="39"/>
                    <a:pt x="910" y="39"/>
                    <a:pt x="904" y="39"/>
                  </a:cubicBezTo>
                  <a:close/>
                  <a:moveTo>
                    <a:pt x="1419" y="96"/>
                  </a:moveTo>
                  <a:cubicBezTo>
                    <a:pt x="1412" y="89"/>
                    <a:pt x="1406" y="89"/>
                    <a:pt x="1387" y="83"/>
                  </a:cubicBezTo>
                  <a:cubicBezTo>
                    <a:pt x="1394" y="83"/>
                    <a:pt x="1394" y="83"/>
                    <a:pt x="1400" y="89"/>
                  </a:cubicBezTo>
                  <a:cubicBezTo>
                    <a:pt x="1400" y="89"/>
                    <a:pt x="1400" y="89"/>
                    <a:pt x="1419" y="96"/>
                  </a:cubicBezTo>
                  <a:close/>
                  <a:moveTo>
                    <a:pt x="829" y="223"/>
                  </a:moveTo>
                  <a:cubicBezTo>
                    <a:pt x="816" y="223"/>
                    <a:pt x="797" y="229"/>
                    <a:pt x="829" y="223"/>
                  </a:cubicBezTo>
                  <a:close/>
                  <a:moveTo>
                    <a:pt x="1431" y="102"/>
                  </a:moveTo>
                  <a:cubicBezTo>
                    <a:pt x="1444" y="115"/>
                    <a:pt x="1463" y="115"/>
                    <a:pt x="1469" y="121"/>
                  </a:cubicBezTo>
                  <a:cubicBezTo>
                    <a:pt x="1456" y="115"/>
                    <a:pt x="1444" y="115"/>
                    <a:pt x="1431" y="102"/>
                  </a:cubicBezTo>
                  <a:cubicBezTo>
                    <a:pt x="1431" y="102"/>
                    <a:pt x="1431" y="102"/>
                    <a:pt x="1431" y="102"/>
                  </a:cubicBezTo>
                  <a:close/>
                  <a:moveTo>
                    <a:pt x="986" y="229"/>
                  </a:moveTo>
                  <a:cubicBezTo>
                    <a:pt x="973" y="229"/>
                    <a:pt x="967" y="235"/>
                    <a:pt x="961" y="235"/>
                  </a:cubicBezTo>
                  <a:cubicBezTo>
                    <a:pt x="954" y="235"/>
                    <a:pt x="954" y="235"/>
                    <a:pt x="954" y="235"/>
                  </a:cubicBezTo>
                  <a:cubicBezTo>
                    <a:pt x="986" y="229"/>
                    <a:pt x="986" y="229"/>
                    <a:pt x="986" y="229"/>
                  </a:cubicBezTo>
                  <a:close/>
                  <a:moveTo>
                    <a:pt x="1494" y="127"/>
                  </a:moveTo>
                  <a:cubicBezTo>
                    <a:pt x="1494" y="134"/>
                    <a:pt x="1494" y="134"/>
                    <a:pt x="1500" y="134"/>
                  </a:cubicBezTo>
                  <a:cubicBezTo>
                    <a:pt x="1494" y="134"/>
                    <a:pt x="1494" y="134"/>
                    <a:pt x="1494" y="127"/>
                  </a:cubicBezTo>
                  <a:cubicBezTo>
                    <a:pt x="1494" y="127"/>
                    <a:pt x="1494" y="127"/>
                    <a:pt x="1494" y="127"/>
                  </a:cubicBezTo>
                  <a:close/>
                  <a:moveTo>
                    <a:pt x="810" y="229"/>
                  </a:moveTo>
                  <a:cubicBezTo>
                    <a:pt x="810" y="229"/>
                    <a:pt x="810" y="229"/>
                    <a:pt x="810" y="229"/>
                  </a:cubicBezTo>
                  <a:cubicBezTo>
                    <a:pt x="810" y="229"/>
                    <a:pt x="810" y="229"/>
                    <a:pt x="810" y="229"/>
                  </a:cubicBezTo>
                  <a:cubicBezTo>
                    <a:pt x="810" y="229"/>
                    <a:pt x="810" y="229"/>
                    <a:pt x="810" y="229"/>
                  </a:cubicBezTo>
                  <a:close/>
                  <a:moveTo>
                    <a:pt x="327" y="400"/>
                  </a:moveTo>
                  <a:cubicBezTo>
                    <a:pt x="327" y="400"/>
                    <a:pt x="327" y="400"/>
                    <a:pt x="327" y="400"/>
                  </a:cubicBezTo>
                  <a:cubicBezTo>
                    <a:pt x="327" y="400"/>
                    <a:pt x="327" y="400"/>
                    <a:pt x="327" y="400"/>
                  </a:cubicBezTo>
                  <a:cubicBezTo>
                    <a:pt x="327" y="400"/>
                    <a:pt x="327" y="400"/>
                    <a:pt x="327" y="400"/>
                  </a:cubicBezTo>
                  <a:close/>
                  <a:moveTo>
                    <a:pt x="327" y="400"/>
                  </a:moveTo>
                  <a:cubicBezTo>
                    <a:pt x="314" y="407"/>
                    <a:pt x="308" y="419"/>
                    <a:pt x="295" y="426"/>
                  </a:cubicBezTo>
                  <a:cubicBezTo>
                    <a:pt x="302" y="419"/>
                    <a:pt x="314" y="407"/>
                    <a:pt x="321" y="407"/>
                  </a:cubicBezTo>
                  <a:cubicBezTo>
                    <a:pt x="321" y="400"/>
                    <a:pt x="321" y="400"/>
                    <a:pt x="327" y="400"/>
                  </a:cubicBezTo>
                  <a:close/>
                  <a:moveTo>
                    <a:pt x="1463" y="115"/>
                  </a:moveTo>
                  <a:cubicBezTo>
                    <a:pt x="1463" y="115"/>
                    <a:pt x="1463" y="115"/>
                    <a:pt x="1456" y="115"/>
                  </a:cubicBezTo>
                  <a:cubicBezTo>
                    <a:pt x="1463" y="115"/>
                    <a:pt x="1469" y="121"/>
                    <a:pt x="1475" y="121"/>
                  </a:cubicBezTo>
                  <a:cubicBezTo>
                    <a:pt x="1475" y="121"/>
                    <a:pt x="1475" y="121"/>
                    <a:pt x="1475" y="121"/>
                  </a:cubicBezTo>
                  <a:cubicBezTo>
                    <a:pt x="1469" y="121"/>
                    <a:pt x="1469" y="121"/>
                    <a:pt x="1469" y="121"/>
                  </a:cubicBezTo>
                  <a:cubicBezTo>
                    <a:pt x="1475" y="121"/>
                    <a:pt x="1475" y="121"/>
                    <a:pt x="1475" y="121"/>
                  </a:cubicBezTo>
                  <a:cubicBezTo>
                    <a:pt x="1475" y="121"/>
                    <a:pt x="1475" y="121"/>
                    <a:pt x="1475" y="121"/>
                  </a:cubicBezTo>
                  <a:cubicBezTo>
                    <a:pt x="1475" y="121"/>
                    <a:pt x="1475" y="121"/>
                    <a:pt x="1475" y="121"/>
                  </a:cubicBezTo>
                  <a:cubicBezTo>
                    <a:pt x="1482" y="127"/>
                    <a:pt x="1494" y="134"/>
                    <a:pt x="1507" y="140"/>
                  </a:cubicBezTo>
                  <a:cubicBezTo>
                    <a:pt x="1500" y="134"/>
                    <a:pt x="1494" y="134"/>
                    <a:pt x="1482" y="127"/>
                  </a:cubicBezTo>
                  <a:cubicBezTo>
                    <a:pt x="1488" y="127"/>
                    <a:pt x="1494" y="127"/>
                    <a:pt x="1494" y="127"/>
                  </a:cubicBezTo>
                  <a:cubicBezTo>
                    <a:pt x="1482" y="121"/>
                    <a:pt x="1463" y="115"/>
                    <a:pt x="1444" y="102"/>
                  </a:cubicBezTo>
                  <a:cubicBezTo>
                    <a:pt x="1444" y="102"/>
                    <a:pt x="1444" y="102"/>
                    <a:pt x="1463" y="115"/>
                  </a:cubicBezTo>
                  <a:close/>
                  <a:moveTo>
                    <a:pt x="1431" y="102"/>
                  </a:moveTo>
                  <a:cubicBezTo>
                    <a:pt x="1406" y="89"/>
                    <a:pt x="1387" y="83"/>
                    <a:pt x="1369" y="77"/>
                  </a:cubicBezTo>
                  <a:cubicBezTo>
                    <a:pt x="1381" y="83"/>
                    <a:pt x="1394" y="83"/>
                    <a:pt x="1400" y="89"/>
                  </a:cubicBezTo>
                  <a:cubicBezTo>
                    <a:pt x="1406" y="89"/>
                    <a:pt x="1419" y="96"/>
                    <a:pt x="1419" y="96"/>
                  </a:cubicBezTo>
                  <a:cubicBezTo>
                    <a:pt x="1425" y="102"/>
                    <a:pt x="1425" y="102"/>
                    <a:pt x="1431" y="102"/>
                  </a:cubicBezTo>
                  <a:cubicBezTo>
                    <a:pt x="1431" y="102"/>
                    <a:pt x="1431" y="102"/>
                    <a:pt x="1431" y="102"/>
                  </a:cubicBezTo>
                  <a:close/>
                  <a:moveTo>
                    <a:pt x="565" y="286"/>
                  </a:moveTo>
                  <a:cubicBezTo>
                    <a:pt x="572" y="286"/>
                    <a:pt x="572" y="286"/>
                    <a:pt x="572" y="286"/>
                  </a:cubicBezTo>
                  <a:cubicBezTo>
                    <a:pt x="553" y="292"/>
                    <a:pt x="540" y="299"/>
                    <a:pt x="534" y="299"/>
                  </a:cubicBezTo>
                  <a:cubicBezTo>
                    <a:pt x="540" y="299"/>
                    <a:pt x="540" y="299"/>
                    <a:pt x="540" y="299"/>
                  </a:cubicBezTo>
                  <a:cubicBezTo>
                    <a:pt x="546" y="292"/>
                    <a:pt x="553" y="292"/>
                    <a:pt x="565" y="286"/>
                  </a:cubicBezTo>
                  <a:close/>
                  <a:moveTo>
                    <a:pt x="1444" y="102"/>
                  </a:moveTo>
                  <a:cubicBezTo>
                    <a:pt x="1431" y="102"/>
                    <a:pt x="1438" y="102"/>
                    <a:pt x="1431" y="96"/>
                  </a:cubicBezTo>
                  <a:cubicBezTo>
                    <a:pt x="1431" y="102"/>
                    <a:pt x="1431" y="102"/>
                    <a:pt x="1431" y="102"/>
                  </a:cubicBezTo>
                  <a:cubicBezTo>
                    <a:pt x="1438" y="102"/>
                    <a:pt x="1444" y="102"/>
                    <a:pt x="1456" y="115"/>
                  </a:cubicBezTo>
                  <a:cubicBezTo>
                    <a:pt x="1444" y="102"/>
                    <a:pt x="1444" y="102"/>
                    <a:pt x="1444" y="102"/>
                  </a:cubicBezTo>
                  <a:close/>
                  <a:moveTo>
                    <a:pt x="1325" y="70"/>
                  </a:moveTo>
                  <a:cubicBezTo>
                    <a:pt x="1325" y="70"/>
                    <a:pt x="1325" y="70"/>
                    <a:pt x="1318" y="70"/>
                  </a:cubicBezTo>
                  <a:cubicBezTo>
                    <a:pt x="1331" y="70"/>
                    <a:pt x="1350" y="77"/>
                    <a:pt x="1362" y="77"/>
                  </a:cubicBezTo>
                  <a:cubicBezTo>
                    <a:pt x="1356" y="77"/>
                    <a:pt x="1337" y="70"/>
                    <a:pt x="1325" y="70"/>
                  </a:cubicBezTo>
                  <a:close/>
                  <a:moveTo>
                    <a:pt x="628" y="70"/>
                  </a:moveTo>
                  <a:cubicBezTo>
                    <a:pt x="641" y="64"/>
                    <a:pt x="647" y="64"/>
                    <a:pt x="647" y="64"/>
                  </a:cubicBezTo>
                  <a:cubicBezTo>
                    <a:pt x="647" y="64"/>
                    <a:pt x="647" y="64"/>
                    <a:pt x="647" y="64"/>
                  </a:cubicBezTo>
                  <a:cubicBezTo>
                    <a:pt x="641" y="64"/>
                    <a:pt x="634" y="70"/>
                    <a:pt x="628" y="70"/>
                  </a:cubicBezTo>
                  <a:close/>
                  <a:moveTo>
                    <a:pt x="659" y="64"/>
                  </a:moveTo>
                  <a:cubicBezTo>
                    <a:pt x="653" y="64"/>
                    <a:pt x="634" y="70"/>
                    <a:pt x="659" y="64"/>
                  </a:cubicBezTo>
                  <a:close/>
                  <a:moveTo>
                    <a:pt x="0" y="845"/>
                  </a:moveTo>
                  <a:cubicBezTo>
                    <a:pt x="0" y="851"/>
                    <a:pt x="13" y="851"/>
                    <a:pt x="13" y="857"/>
                  </a:cubicBezTo>
                  <a:cubicBezTo>
                    <a:pt x="0" y="851"/>
                    <a:pt x="0" y="845"/>
                    <a:pt x="0" y="845"/>
                  </a:cubicBezTo>
                  <a:close/>
                  <a:moveTo>
                    <a:pt x="19" y="889"/>
                  </a:moveTo>
                  <a:cubicBezTo>
                    <a:pt x="19" y="889"/>
                    <a:pt x="19" y="889"/>
                    <a:pt x="19" y="883"/>
                  </a:cubicBezTo>
                  <a:cubicBezTo>
                    <a:pt x="19" y="883"/>
                    <a:pt x="19" y="883"/>
                    <a:pt x="19" y="889"/>
                  </a:cubicBezTo>
                  <a:cubicBezTo>
                    <a:pt x="19" y="883"/>
                    <a:pt x="19" y="883"/>
                    <a:pt x="19" y="883"/>
                  </a:cubicBezTo>
                  <a:cubicBezTo>
                    <a:pt x="13" y="876"/>
                    <a:pt x="13" y="876"/>
                    <a:pt x="13" y="870"/>
                  </a:cubicBezTo>
                  <a:cubicBezTo>
                    <a:pt x="13" y="870"/>
                    <a:pt x="13" y="870"/>
                    <a:pt x="13" y="870"/>
                  </a:cubicBezTo>
                  <a:cubicBezTo>
                    <a:pt x="13" y="864"/>
                    <a:pt x="13" y="864"/>
                    <a:pt x="13" y="864"/>
                  </a:cubicBezTo>
                  <a:cubicBezTo>
                    <a:pt x="13" y="870"/>
                    <a:pt x="13" y="870"/>
                    <a:pt x="13" y="870"/>
                  </a:cubicBezTo>
                  <a:cubicBezTo>
                    <a:pt x="13" y="876"/>
                    <a:pt x="13" y="883"/>
                    <a:pt x="19" y="896"/>
                  </a:cubicBezTo>
                  <a:cubicBezTo>
                    <a:pt x="19" y="889"/>
                    <a:pt x="19" y="889"/>
                    <a:pt x="13" y="889"/>
                  </a:cubicBezTo>
                  <a:cubicBezTo>
                    <a:pt x="19" y="896"/>
                    <a:pt x="19" y="902"/>
                    <a:pt x="26" y="908"/>
                  </a:cubicBezTo>
                  <a:cubicBezTo>
                    <a:pt x="26" y="908"/>
                    <a:pt x="26" y="908"/>
                    <a:pt x="26" y="921"/>
                  </a:cubicBezTo>
                  <a:cubicBezTo>
                    <a:pt x="26" y="908"/>
                    <a:pt x="26" y="908"/>
                    <a:pt x="26" y="908"/>
                  </a:cubicBezTo>
                  <a:cubicBezTo>
                    <a:pt x="26" y="921"/>
                    <a:pt x="26" y="927"/>
                    <a:pt x="32" y="927"/>
                  </a:cubicBezTo>
                  <a:cubicBezTo>
                    <a:pt x="26" y="908"/>
                    <a:pt x="19" y="902"/>
                    <a:pt x="19" y="902"/>
                  </a:cubicBezTo>
                  <a:cubicBezTo>
                    <a:pt x="19" y="896"/>
                    <a:pt x="19" y="896"/>
                    <a:pt x="19" y="896"/>
                  </a:cubicBezTo>
                  <a:cubicBezTo>
                    <a:pt x="19" y="902"/>
                    <a:pt x="26" y="908"/>
                    <a:pt x="32" y="927"/>
                  </a:cubicBezTo>
                  <a:cubicBezTo>
                    <a:pt x="26" y="908"/>
                    <a:pt x="19" y="896"/>
                    <a:pt x="19" y="889"/>
                  </a:cubicBezTo>
                  <a:cubicBezTo>
                    <a:pt x="19" y="889"/>
                    <a:pt x="19" y="889"/>
                    <a:pt x="19" y="889"/>
                  </a:cubicBezTo>
                  <a:close/>
                  <a:moveTo>
                    <a:pt x="13" y="857"/>
                  </a:moveTo>
                  <a:cubicBezTo>
                    <a:pt x="13" y="864"/>
                    <a:pt x="13" y="864"/>
                    <a:pt x="13" y="864"/>
                  </a:cubicBezTo>
                  <a:cubicBezTo>
                    <a:pt x="13" y="864"/>
                    <a:pt x="13" y="864"/>
                    <a:pt x="13" y="857"/>
                  </a:cubicBezTo>
                  <a:cubicBezTo>
                    <a:pt x="13" y="857"/>
                    <a:pt x="13" y="857"/>
                    <a:pt x="13" y="857"/>
                  </a:cubicBezTo>
                  <a:close/>
                  <a:moveTo>
                    <a:pt x="327" y="445"/>
                  </a:moveTo>
                  <a:cubicBezTo>
                    <a:pt x="327" y="445"/>
                    <a:pt x="327" y="445"/>
                    <a:pt x="333" y="445"/>
                  </a:cubicBezTo>
                  <a:cubicBezTo>
                    <a:pt x="327" y="445"/>
                    <a:pt x="327" y="445"/>
                    <a:pt x="327" y="445"/>
                  </a:cubicBezTo>
                  <a:close/>
                  <a:moveTo>
                    <a:pt x="321" y="451"/>
                  </a:moveTo>
                  <a:cubicBezTo>
                    <a:pt x="321" y="451"/>
                    <a:pt x="321" y="451"/>
                    <a:pt x="327" y="445"/>
                  </a:cubicBezTo>
                  <a:cubicBezTo>
                    <a:pt x="327" y="445"/>
                    <a:pt x="327" y="445"/>
                    <a:pt x="321" y="451"/>
                  </a:cubicBezTo>
                  <a:close/>
                  <a:moveTo>
                    <a:pt x="1714" y="356"/>
                  </a:moveTo>
                  <a:cubicBezTo>
                    <a:pt x="1707" y="350"/>
                    <a:pt x="1707" y="350"/>
                    <a:pt x="1707" y="350"/>
                  </a:cubicBezTo>
                  <a:cubicBezTo>
                    <a:pt x="1707" y="343"/>
                    <a:pt x="1707" y="337"/>
                    <a:pt x="1701" y="331"/>
                  </a:cubicBezTo>
                  <a:cubicBezTo>
                    <a:pt x="1701" y="331"/>
                    <a:pt x="1701" y="331"/>
                    <a:pt x="1701" y="331"/>
                  </a:cubicBezTo>
                  <a:cubicBezTo>
                    <a:pt x="1701" y="324"/>
                    <a:pt x="1695" y="324"/>
                    <a:pt x="1695" y="318"/>
                  </a:cubicBezTo>
                  <a:cubicBezTo>
                    <a:pt x="1695" y="318"/>
                    <a:pt x="1701" y="324"/>
                    <a:pt x="1701" y="331"/>
                  </a:cubicBezTo>
                  <a:cubicBezTo>
                    <a:pt x="1701" y="331"/>
                    <a:pt x="1701" y="331"/>
                    <a:pt x="1701" y="331"/>
                  </a:cubicBezTo>
                  <a:cubicBezTo>
                    <a:pt x="1701" y="331"/>
                    <a:pt x="1701" y="331"/>
                    <a:pt x="1701" y="331"/>
                  </a:cubicBezTo>
                  <a:cubicBezTo>
                    <a:pt x="1707" y="337"/>
                    <a:pt x="1707" y="350"/>
                    <a:pt x="1714" y="356"/>
                  </a:cubicBezTo>
                  <a:close/>
                  <a:moveTo>
                    <a:pt x="1664" y="273"/>
                  </a:moveTo>
                  <a:cubicBezTo>
                    <a:pt x="1664" y="273"/>
                    <a:pt x="1664" y="267"/>
                    <a:pt x="1657" y="267"/>
                  </a:cubicBezTo>
                  <a:cubicBezTo>
                    <a:pt x="1651" y="254"/>
                    <a:pt x="1651" y="261"/>
                    <a:pt x="1664" y="267"/>
                  </a:cubicBezTo>
                  <a:cubicBezTo>
                    <a:pt x="1670" y="280"/>
                    <a:pt x="1664" y="273"/>
                    <a:pt x="1664" y="273"/>
                  </a:cubicBezTo>
                  <a:close/>
                  <a:moveTo>
                    <a:pt x="1695" y="324"/>
                  </a:moveTo>
                  <a:cubicBezTo>
                    <a:pt x="1701" y="324"/>
                    <a:pt x="1701" y="331"/>
                    <a:pt x="1701" y="331"/>
                  </a:cubicBezTo>
                  <a:cubicBezTo>
                    <a:pt x="1701" y="331"/>
                    <a:pt x="1701" y="331"/>
                    <a:pt x="1701" y="331"/>
                  </a:cubicBezTo>
                  <a:cubicBezTo>
                    <a:pt x="1701" y="331"/>
                    <a:pt x="1701" y="331"/>
                    <a:pt x="1695" y="324"/>
                  </a:cubicBezTo>
                  <a:close/>
                  <a:moveTo>
                    <a:pt x="1739" y="540"/>
                  </a:moveTo>
                  <a:cubicBezTo>
                    <a:pt x="1739" y="572"/>
                    <a:pt x="1739" y="572"/>
                    <a:pt x="1739" y="572"/>
                  </a:cubicBezTo>
                  <a:cubicBezTo>
                    <a:pt x="1739" y="553"/>
                    <a:pt x="1739" y="553"/>
                    <a:pt x="1739" y="553"/>
                  </a:cubicBezTo>
                  <a:cubicBezTo>
                    <a:pt x="1739" y="540"/>
                    <a:pt x="1739" y="540"/>
                    <a:pt x="1739" y="540"/>
                  </a:cubicBezTo>
                  <a:close/>
                  <a:moveTo>
                    <a:pt x="754" y="1124"/>
                  </a:moveTo>
                  <a:cubicBezTo>
                    <a:pt x="747" y="1124"/>
                    <a:pt x="741" y="1130"/>
                    <a:pt x="735" y="1130"/>
                  </a:cubicBezTo>
                  <a:cubicBezTo>
                    <a:pt x="741" y="1130"/>
                    <a:pt x="747" y="1124"/>
                    <a:pt x="754" y="1124"/>
                  </a:cubicBezTo>
                  <a:close/>
                  <a:moveTo>
                    <a:pt x="754" y="1124"/>
                  </a:moveTo>
                  <a:cubicBezTo>
                    <a:pt x="760" y="1124"/>
                    <a:pt x="772" y="1124"/>
                    <a:pt x="791" y="1124"/>
                  </a:cubicBezTo>
                  <a:cubicBezTo>
                    <a:pt x="766" y="1124"/>
                    <a:pt x="766" y="1124"/>
                    <a:pt x="766" y="1124"/>
                  </a:cubicBezTo>
                  <a:cubicBezTo>
                    <a:pt x="760" y="1124"/>
                    <a:pt x="760" y="1124"/>
                    <a:pt x="754" y="1124"/>
                  </a:cubicBezTo>
                  <a:close/>
                  <a:moveTo>
                    <a:pt x="1375" y="984"/>
                  </a:moveTo>
                  <a:cubicBezTo>
                    <a:pt x="1381" y="978"/>
                    <a:pt x="1369" y="984"/>
                    <a:pt x="1394" y="972"/>
                  </a:cubicBezTo>
                  <a:cubicBezTo>
                    <a:pt x="1394" y="972"/>
                    <a:pt x="1394" y="972"/>
                    <a:pt x="1406" y="965"/>
                  </a:cubicBezTo>
                  <a:cubicBezTo>
                    <a:pt x="1387" y="978"/>
                    <a:pt x="1381" y="978"/>
                    <a:pt x="1369" y="984"/>
                  </a:cubicBezTo>
                  <a:cubicBezTo>
                    <a:pt x="1369" y="984"/>
                    <a:pt x="1362" y="991"/>
                    <a:pt x="1375" y="984"/>
                  </a:cubicBezTo>
                  <a:close/>
                  <a:moveTo>
                    <a:pt x="1419" y="959"/>
                  </a:moveTo>
                  <a:cubicBezTo>
                    <a:pt x="1412" y="965"/>
                    <a:pt x="1412" y="965"/>
                    <a:pt x="1406" y="965"/>
                  </a:cubicBezTo>
                  <a:cubicBezTo>
                    <a:pt x="1412" y="965"/>
                    <a:pt x="1412" y="965"/>
                    <a:pt x="1419" y="959"/>
                  </a:cubicBezTo>
                  <a:close/>
                  <a:moveTo>
                    <a:pt x="1350" y="997"/>
                  </a:moveTo>
                  <a:cubicBezTo>
                    <a:pt x="1337" y="997"/>
                    <a:pt x="1337" y="997"/>
                    <a:pt x="1331" y="997"/>
                  </a:cubicBezTo>
                  <a:cubicBezTo>
                    <a:pt x="1331" y="997"/>
                    <a:pt x="1337" y="997"/>
                    <a:pt x="1350" y="997"/>
                  </a:cubicBezTo>
                  <a:close/>
                  <a:moveTo>
                    <a:pt x="1350" y="991"/>
                  </a:moveTo>
                  <a:cubicBezTo>
                    <a:pt x="1350" y="997"/>
                    <a:pt x="1350" y="997"/>
                    <a:pt x="1350" y="997"/>
                  </a:cubicBezTo>
                  <a:cubicBezTo>
                    <a:pt x="1350" y="997"/>
                    <a:pt x="1350" y="997"/>
                    <a:pt x="1350" y="991"/>
                  </a:cubicBezTo>
                  <a:close/>
                  <a:moveTo>
                    <a:pt x="1714" y="356"/>
                  </a:moveTo>
                  <a:cubicBezTo>
                    <a:pt x="1714" y="350"/>
                    <a:pt x="1707" y="337"/>
                    <a:pt x="1707" y="337"/>
                  </a:cubicBezTo>
                  <a:cubicBezTo>
                    <a:pt x="1707" y="337"/>
                    <a:pt x="1707" y="337"/>
                    <a:pt x="1707" y="331"/>
                  </a:cubicBezTo>
                  <a:cubicBezTo>
                    <a:pt x="1707" y="337"/>
                    <a:pt x="1707" y="337"/>
                    <a:pt x="1714" y="350"/>
                  </a:cubicBezTo>
                  <a:cubicBezTo>
                    <a:pt x="1714" y="356"/>
                    <a:pt x="1714" y="350"/>
                    <a:pt x="1714" y="356"/>
                  </a:cubicBezTo>
                  <a:close/>
                  <a:moveTo>
                    <a:pt x="1720" y="362"/>
                  </a:moveTo>
                  <a:cubicBezTo>
                    <a:pt x="1714" y="356"/>
                    <a:pt x="1714" y="356"/>
                    <a:pt x="1714" y="356"/>
                  </a:cubicBezTo>
                  <a:cubicBezTo>
                    <a:pt x="1720" y="356"/>
                    <a:pt x="1720" y="356"/>
                    <a:pt x="1720" y="356"/>
                  </a:cubicBezTo>
                  <a:cubicBezTo>
                    <a:pt x="1714" y="356"/>
                    <a:pt x="1714" y="350"/>
                    <a:pt x="1714" y="356"/>
                  </a:cubicBezTo>
                  <a:cubicBezTo>
                    <a:pt x="1714" y="356"/>
                    <a:pt x="1714" y="356"/>
                    <a:pt x="1714" y="356"/>
                  </a:cubicBezTo>
                  <a:cubicBezTo>
                    <a:pt x="1714" y="356"/>
                    <a:pt x="1714" y="356"/>
                    <a:pt x="1714" y="356"/>
                  </a:cubicBezTo>
                  <a:cubicBezTo>
                    <a:pt x="1714" y="356"/>
                    <a:pt x="1714" y="356"/>
                    <a:pt x="1720" y="362"/>
                  </a:cubicBezTo>
                  <a:close/>
                  <a:moveTo>
                    <a:pt x="1400" y="972"/>
                  </a:moveTo>
                  <a:cubicBezTo>
                    <a:pt x="1419" y="959"/>
                    <a:pt x="1419" y="959"/>
                    <a:pt x="1419" y="959"/>
                  </a:cubicBezTo>
                  <a:cubicBezTo>
                    <a:pt x="1400" y="972"/>
                    <a:pt x="1387" y="978"/>
                    <a:pt x="1400" y="972"/>
                  </a:cubicBezTo>
                  <a:close/>
                  <a:moveTo>
                    <a:pt x="1048" y="223"/>
                  </a:moveTo>
                  <a:cubicBezTo>
                    <a:pt x="1048" y="223"/>
                    <a:pt x="1048" y="223"/>
                    <a:pt x="1055" y="223"/>
                  </a:cubicBezTo>
                  <a:cubicBezTo>
                    <a:pt x="1048" y="223"/>
                    <a:pt x="1042" y="223"/>
                    <a:pt x="1042" y="223"/>
                  </a:cubicBezTo>
                  <a:cubicBezTo>
                    <a:pt x="1042" y="223"/>
                    <a:pt x="1042" y="223"/>
                    <a:pt x="1048" y="223"/>
                  </a:cubicBezTo>
                  <a:close/>
                  <a:moveTo>
                    <a:pt x="1067" y="216"/>
                  </a:moveTo>
                  <a:cubicBezTo>
                    <a:pt x="1061" y="216"/>
                    <a:pt x="1061" y="216"/>
                    <a:pt x="1055" y="223"/>
                  </a:cubicBezTo>
                  <a:cubicBezTo>
                    <a:pt x="1067" y="216"/>
                    <a:pt x="1067" y="216"/>
                    <a:pt x="1067" y="216"/>
                  </a:cubicBezTo>
                  <a:close/>
                  <a:moveTo>
                    <a:pt x="986" y="223"/>
                  </a:moveTo>
                  <a:cubicBezTo>
                    <a:pt x="992" y="223"/>
                    <a:pt x="998" y="223"/>
                    <a:pt x="1017" y="216"/>
                  </a:cubicBezTo>
                  <a:cubicBezTo>
                    <a:pt x="1011" y="223"/>
                    <a:pt x="992" y="223"/>
                    <a:pt x="986" y="223"/>
                  </a:cubicBezTo>
                  <a:close/>
                  <a:moveTo>
                    <a:pt x="1017" y="216"/>
                  </a:moveTo>
                  <a:cubicBezTo>
                    <a:pt x="1030" y="216"/>
                    <a:pt x="1036" y="216"/>
                    <a:pt x="1048" y="216"/>
                  </a:cubicBezTo>
                  <a:cubicBezTo>
                    <a:pt x="1036" y="216"/>
                    <a:pt x="1030" y="216"/>
                    <a:pt x="1017" y="216"/>
                  </a:cubicBezTo>
                  <a:close/>
                  <a:moveTo>
                    <a:pt x="1055" y="216"/>
                  </a:moveTo>
                  <a:cubicBezTo>
                    <a:pt x="1092" y="216"/>
                    <a:pt x="1099" y="216"/>
                    <a:pt x="1149" y="216"/>
                  </a:cubicBezTo>
                  <a:cubicBezTo>
                    <a:pt x="1130" y="216"/>
                    <a:pt x="1099" y="216"/>
                    <a:pt x="1074" y="216"/>
                  </a:cubicBezTo>
                  <a:cubicBezTo>
                    <a:pt x="1067" y="216"/>
                    <a:pt x="1061" y="216"/>
                    <a:pt x="1055" y="216"/>
                  </a:cubicBezTo>
                  <a:close/>
                  <a:moveTo>
                    <a:pt x="1130" y="204"/>
                  </a:moveTo>
                  <a:cubicBezTo>
                    <a:pt x="1130" y="204"/>
                    <a:pt x="1136" y="204"/>
                    <a:pt x="1143" y="204"/>
                  </a:cubicBezTo>
                  <a:cubicBezTo>
                    <a:pt x="1155" y="204"/>
                    <a:pt x="1155" y="204"/>
                    <a:pt x="1155" y="204"/>
                  </a:cubicBezTo>
                  <a:cubicBezTo>
                    <a:pt x="1155" y="204"/>
                    <a:pt x="1155" y="204"/>
                    <a:pt x="1155" y="204"/>
                  </a:cubicBezTo>
                  <a:cubicBezTo>
                    <a:pt x="1130" y="204"/>
                    <a:pt x="1136" y="204"/>
                    <a:pt x="1105" y="204"/>
                  </a:cubicBezTo>
                  <a:cubicBezTo>
                    <a:pt x="1105" y="204"/>
                    <a:pt x="1105" y="204"/>
                    <a:pt x="1074" y="204"/>
                  </a:cubicBezTo>
                  <a:cubicBezTo>
                    <a:pt x="1086" y="204"/>
                    <a:pt x="1092" y="204"/>
                    <a:pt x="1099" y="204"/>
                  </a:cubicBezTo>
                  <a:cubicBezTo>
                    <a:pt x="1105" y="204"/>
                    <a:pt x="1105" y="204"/>
                    <a:pt x="1111" y="204"/>
                  </a:cubicBezTo>
                  <a:cubicBezTo>
                    <a:pt x="1118" y="204"/>
                    <a:pt x="1118" y="204"/>
                    <a:pt x="1130" y="204"/>
                  </a:cubicBezTo>
                  <a:close/>
                  <a:moveTo>
                    <a:pt x="948" y="216"/>
                  </a:moveTo>
                  <a:cubicBezTo>
                    <a:pt x="936" y="216"/>
                    <a:pt x="936" y="216"/>
                    <a:pt x="936" y="216"/>
                  </a:cubicBezTo>
                  <a:cubicBezTo>
                    <a:pt x="923" y="223"/>
                    <a:pt x="923" y="223"/>
                    <a:pt x="923" y="223"/>
                  </a:cubicBezTo>
                  <a:cubicBezTo>
                    <a:pt x="948" y="216"/>
                    <a:pt x="948" y="216"/>
                    <a:pt x="948" y="216"/>
                  </a:cubicBezTo>
                  <a:close/>
                  <a:moveTo>
                    <a:pt x="979" y="216"/>
                  </a:moveTo>
                  <a:cubicBezTo>
                    <a:pt x="986" y="216"/>
                    <a:pt x="986" y="216"/>
                    <a:pt x="986" y="216"/>
                  </a:cubicBezTo>
                  <a:cubicBezTo>
                    <a:pt x="1023" y="204"/>
                    <a:pt x="1023" y="204"/>
                    <a:pt x="1023" y="204"/>
                  </a:cubicBezTo>
                  <a:cubicBezTo>
                    <a:pt x="1011" y="204"/>
                    <a:pt x="1011" y="204"/>
                    <a:pt x="1011" y="204"/>
                  </a:cubicBezTo>
                  <a:cubicBezTo>
                    <a:pt x="979" y="216"/>
                    <a:pt x="979" y="216"/>
                    <a:pt x="979" y="216"/>
                  </a:cubicBezTo>
                  <a:close/>
                  <a:moveTo>
                    <a:pt x="1030" y="204"/>
                  </a:moveTo>
                  <a:cubicBezTo>
                    <a:pt x="1023" y="204"/>
                    <a:pt x="1023" y="204"/>
                    <a:pt x="1023" y="204"/>
                  </a:cubicBezTo>
                  <a:cubicBezTo>
                    <a:pt x="1030" y="204"/>
                    <a:pt x="1036" y="204"/>
                    <a:pt x="1042" y="204"/>
                  </a:cubicBezTo>
                  <a:cubicBezTo>
                    <a:pt x="1042" y="204"/>
                    <a:pt x="1048" y="204"/>
                    <a:pt x="1055" y="204"/>
                  </a:cubicBezTo>
                  <a:cubicBezTo>
                    <a:pt x="1055" y="204"/>
                    <a:pt x="1055" y="204"/>
                    <a:pt x="1055" y="204"/>
                  </a:cubicBezTo>
                  <a:cubicBezTo>
                    <a:pt x="998" y="204"/>
                    <a:pt x="1023" y="204"/>
                    <a:pt x="961" y="216"/>
                  </a:cubicBezTo>
                  <a:cubicBezTo>
                    <a:pt x="942" y="216"/>
                    <a:pt x="948" y="216"/>
                    <a:pt x="936" y="216"/>
                  </a:cubicBezTo>
                  <a:cubicBezTo>
                    <a:pt x="992" y="216"/>
                    <a:pt x="986" y="204"/>
                    <a:pt x="1030" y="204"/>
                  </a:cubicBezTo>
                  <a:close/>
                  <a:moveTo>
                    <a:pt x="873" y="223"/>
                  </a:moveTo>
                  <a:cubicBezTo>
                    <a:pt x="892" y="223"/>
                    <a:pt x="892" y="223"/>
                    <a:pt x="892" y="223"/>
                  </a:cubicBezTo>
                  <a:cubicBezTo>
                    <a:pt x="873" y="223"/>
                    <a:pt x="867" y="223"/>
                    <a:pt x="873" y="223"/>
                  </a:cubicBezTo>
                  <a:close/>
                  <a:moveTo>
                    <a:pt x="823" y="235"/>
                  </a:moveTo>
                  <a:cubicBezTo>
                    <a:pt x="823" y="235"/>
                    <a:pt x="823" y="235"/>
                    <a:pt x="829" y="235"/>
                  </a:cubicBezTo>
                  <a:cubicBezTo>
                    <a:pt x="797" y="242"/>
                    <a:pt x="797" y="242"/>
                    <a:pt x="797" y="242"/>
                  </a:cubicBezTo>
                  <a:cubicBezTo>
                    <a:pt x="804" y="235"/>
                    <a:pt x="810" y="235"/>
                    <a:pt x="823" y="235"/>
                  </a:cubicBezTo>
                  <a:close/>
                  <a:moveTo>
                    <a:pt x="772" y="248"/>
                  </a:moveTo>
                  <a:cubicBezTo>
                    <a:pt x="766" y="248"/>
                    <a:pt x="766" y="248"/>
                    <a:pt x="760" y="248"/>
                  </a:cubicBezTo>
                  <a:cubicBezTo>
                    <a:pt x="766" y="248"/>
                    <a:pt x="766" y="248"/>
                    <a:pt x="772" y="248"/>
                  </a:cubicBezTo>
                  <a:close/>
                  <a:moveTo>
                    <a:pt x="741" y="254"/>
                  </a:moveTo>
                  <a:cubicBezTo>
                    <a:pt x="741" y="254"/>
                    <a:pt x="741" y="254"/>
                    <a:pt x="754" y="248"/>
                  </a:cubicBezTo>
                  <a:cubicBezTo>
                    <a:pt x="754" y="248"/>
                    <a:pt x="754" y="248"/>
                    <a:pt x="766" y="248"/>
                  </a:cubicBezTo>
                  <a:cubicBezTo>
                    <a:pt x="760" y="248"/>
                    <a:pt x="754" y="248"/>
                    <a:pt x="747" y="248"/>
                  </a:cubicBezTo>
                  <a:cubicBezTo>
                    <a:pt x="747" y="248"/>
                    <a:pt x="716" y="261"/>
                    <a:pt x="691" y="267"/>
                  </a:cubicBezTo>
                  <a:cubicBezTo>
                    <a:pt x="722" y="254"/>
                    <a:pt x="722" y="261"/>
                    <a:pt x="741" y="254"/>
                  </a:cubicBezTo>
                  <a:close/>
                  <a:moveTo>
                    <a:pt x="841" y="235"/>
                  </a:moveTo>
                  <a:cubicBezTo>
                    <a:pt x="848" y="229"/>
                    <a:pt x="848" y="229"/>
                    <a:pt x="848" y="229"/>
                  </a:cubicBezTo>
                  <a:cubicBezTo>
                    <a:pt x="841" y="235"/>
                    <a:pt x="835" y="235"/>
                    <a:pt x="829" y="235"/>
                  </a:cubicBezTo>
                  <a:cubicBezTo>
                    <a:pt x="829" y="235"/>
                    <a:pt x="835" y="235"/>
                    <a:pt x="841" y="235"/>
                  </a:cubicBezTo>
                  <a:close/>
                  <a:moveTo>
                    <a:pt x="829" y="235"/>
                  </a:move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lose/>
                  <a:moveTo>
                    <a:pt x="823" y="235"/>
                  </a:moveTo>
                  <a:cubicBezTo>
                    <a:pt x="816" y="235"/>
                    <a:pt x="816" y="235"/>
                    <a:pt x="791" y="242"/>
                  </a:cubicBezTo>
                  <a:cubicBezTo>
                    <a:pt x="779" y="242"/>
                    <a:pt x="779" y="242"/>
                    <a:pt x="772" y="242"/>
                  </a:cubicBezTo>
                  <a:cubicBezTo>
                    <a:pt x="772" y="248"/>
                    <a:pt x="772" y="248"/>
                    <a:pt x="772" y="248"/>
                  </a:cubicBezTo>
                  <a:cubicBezTo>
                    <a:pt x="797" y="242"/>
                    <a:pt x="791" y="242"/>
                    <a:pt x="779" y="242"/>
                  </a:cubicBezTo>
                  <a:cubicBezTo>
                    <a:pt x="779" y="242"/>
                    <a:pt x="779" y="242"/>
                    <a:pt x="816" y="235"/>
                  </a:cubicBezTo>
                  <a:cubicBezTo>
                    <a:pt x="816" y="235"/>
                    <a:pt x="816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35" y="235"/>
                    <a:pt x="841" y="235"/>
                    <a:pt x="848" y="229"/>
                  </a:cubicBezTo>
                  <a:cubicBezTo>
                    <a:pt x="848" y="229"/>
                    <a:pt x="848" y="229"/>
                    <a:pt x="848" y="229"/>
                  </a:cubicBezTo>
                  <a:cubicBezTo>
                    <a:pt x="854" y="229"/>
                    <a:pt x="854" y="229"/>
                    <a:pt x="854" y="229"/>
                  </a:cubicBezTo>
                  <a:cubicBezTo>
                    <a:pt x="860" y="229"/>
                    <a:pt x="873" y="229"/>
                    <a:pt x="885" y="223"/>
                  </a:cubicBezTo>
                  <a:cubicBezTo>
                    <a:pt x="879" y="223"/>
                    <a:pt x="879" y="223"/>
                    <a:pt x="873" y="223"/>
                  </a:cubicBezTo>
                  <a:cubicBezTo>
                    <a:pt x="873" y="229"/>
                    <a:pt x="867" y="229"/>
                    <a:pt x="854" y="229"/>
                  </a:cubicBezTo>
                  <a:cubicBezTo>
                    <a:pt x="854" y="229"/>
                    <a:pt x="854" y="229"/>
                    <a:pt x="867" y="229"/>
                  </a:cubicBezTo>
                  <a:cubicBezTo>
                    <a:pt x="860" y="229"/>
                    <a:pt x="848" y="229"/>
                    <a:pt x="841" y="229"/>
                  </a:cubicBezTo>
                  <a:cubicBezTo>
                    <a:pt x="848" y="229"/>
                    <a:pt x="848" y="229"/>
                    <a:pt x="848" y="229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35" y="229"/>
                    <a:pt x="841" y="229"/>
                    <a:pt x="841" y="229"/>
                  </a:cubicBezTo>
                  <a:cubicBezTo>
                    <a:pt x="835" y="229"/>
                    <a:pt x="829" y="235"/>
                    <a:pt x="823" y="235"/>
                  </a:cubicBezTo>
                  <a:close/>
                  <a:moveTo>
                    <a:pt x="760" y="248"/>
                  </a:moveTo>
                  <a:cubicBezTo>
                    <a:pt x="754" y="248"/>
                    <a:pt x="754" y="248"/>
                    <a:pt x="741" y="254"/>
                  </a:cubicBezTo>
                  <a:cubicBezTo>
                    <a:pt x="741" y="254"/>
                    <a:pt x="747" y="254"/>
                    <a:pt x="760" y="248"/>
                  </a:cubicBezTo>
                  <a:close/>
                  <a:moveTo>
                    <a:pt x="848" y="229"/>
                  </a:moveTo>
                  <a:cubicBezTo>
                    <a:pt x="848" y="229"/>
                    <a:pt x="848" y="229"/>
                    <a:pt x="848" y="229"/>
                  </a:cubicBezTo>
                  <a:cubicBezTo>
                    <a:pt x="854" y="229"/>
                    <a:pt x="848" y="229"/>
                    <a:pt x="873" y="229"/>
                  </a:cubicBezTo>
                  <a:cubicBezTo>
                    <a:pt x="867" y="229"/>
                    <a:pt x="867" y="229"/>
                    <a:pt x="854" y="229"/>
                  </a:cubicBezTo>
                  <a:cubicBezTo>
                    <a:pt x="848" y="229"/>
                    <a:pt x="848" y="229"/>
                    <a:pt x="848" y="229"/>
                  </a:cubicBezTo>
                  <a:close/>
                  <a:moveTo>
                    <a:pt x="772" y="242"/>
                  </a:moveTo>
                  <a:cubicBezTo>
                    <a:pt x="772" y="242"/>
                    <a:pt x="772" y="242"/>
                    <a:pt x="766" y="248"/>
                  </a:cubicBezTo>
                  <a:cubicBezTo>
                    <a:pt x="772" y="242"/>
                    <a:pt x="772" y="242"/>
                    <a:pt x="772" y="242"/>
                  </a:cubicBezTo>
                  <a:cubicBezTo>
                    <a:pt x="772" y="242"/>
                    <a:pt x="772" y="242"/>
                    <a:pt x="772" y="242"/>
                  </a:cubicBezTo>
                  <a:close/>
                  <a:moveTo>
                    <a:pt x="961" y="216"/>
                  </a:moveTo>
                  <a:cubicBezTo>
                    <a:pt x="986" y="204"/>
                    <a:pt x="986" y="204"/>
                    <a:pt x="986" y="204"/>
                  </a:cubicBezTo>
                  <a:cubicBezTo>
                    <a:pt x="961" y="216"/>
                    <a:pt x="936" y="216"/>
                    <a:pt x="904" y="216"/>
                  </a:cubicBezTo>
                  <a:cubicBezTo>
                    <a:pt x="904" y="216"/>
                    <a:pt x="904" y="216"/>
                    <a:pt x="892" y="223"/>
                  </a:cubicBezTo>
                  <a:cubicBezTo>
                    <a:pt x="910" y="216"/>
                    <a:pt x="910" y="216"/>
                    <a:pt x="923" y="216"/>
                  </a:cubicBezTo>
                  <a:cubicBezTo>
                    <a:pt x="923" y="216"/>
                    <a:pt x="923" y="216"/>
                    <a:pt x="961" y="216"/>
                  </a:cubicBezTo>
                  <a:close/>
                  <a:moveTo>
                    <a:pt x="854" y="229"/>
                  </a:moveTo>
                  <a:cubicBezTo>
                    <a:pt x="848" y="229"/>
                    <a:pt x="848" y="229"/>
                    <a:pt x="848" y="229"/>
                  </a:cubicBezTo>
                  <a:cubicBezTo>
                    <a:pt x="848" y="229"/>
                    <a:pt x="848" y="229"/>
                    <a:pt x="848" y="229"/>
                  </a:cubicBezTo>
                  <a:cubicBezTo>
                    <a:pt x="854" y="229"/>
                    <a:pt x="854" y="229"/>
                    <a:pt x="854" y="229"/>
                  </a:cubicBezTo>
                  <a:close/>
                  <a:moveTo>
                    <a:pt x="867" y="229"/>
                  </a:moveTo>
                  <a:cubicBezTo>
                    <a:pt x="879" y="223"/>
                    <a:pt x="879" y="223"/>
                    <a:pt x="879" y="223"/>
                  </a:cubicBezTo>
                  <a:cubicBezTo>
                    <a:pt x="867" y="229"/>
                    <a:pt x="873" y="223"/>
                    <a:pt x="867" y="229"/>
                  </a:cubicBezTo>
                  <a:close/>
                  <a:moveTo>
                    <a:pt x="816" y="235"/>
                  </a:moveTo>
                  <a:cubicBezTo>
                    <a:pt x="816" y="235"/>
                    <a:pt x="816" y="235"/>
                    <a:pt x="829" y="235"/>
                  </a:cubicBezTo>
                  <a:cubicBezTo>
                    <a:pt x="816" y="235"/>
                    <a:pt x="823" y="235"/>
                    <a:pt x="816" y="235"/>
                  </a:cubicBezTo>
                  <a:close/>
                  <a:moveTo>
                    <a:pt x="923" y="216"/>
                  </a:moveTo>
                  <a:cubicBezTo>
                    <a:pt x="923" y="216"/>
                    <a:pt x="923" y="216"/>
                    <a:pt x="929" y="216"/>
                  </a:cubicBezTo>
                  <a:cubicBezTo>
                    <a:pt x="929" y="216"/>
                    <a:pt x="929" y="216"/>
                    <a:pt x="923" y="216"/>
                  </a:cubicBezTo>
                  <a:close/>
                  <a:moveTo>
                    <a:pt x="1017" y="197"/>
                  </a:moveTo>
                  <a:cubicBezTo>
                    <a:pt x="1017" y="197"/>
                    <a:pt x="1017" y="197"/>
                    <a:pt x="1023" y="197"/>
                  </a:cubicBezTo>
                  <a:cubicBezTo>
                    <a:pt x="1055" y="197"/>
                    <a:pt x="1055" y="197"/>
                    <a:pt x="1055" y="197"/>
                  </a:cubicBezTo>
                  <a:cubicBezTo>
                    <a:pt x="1036" y="197"/>
                    <a:pt x="1042" y="197"/>
                    <a:pt x="1017" y="197"/>
                  </a:cubicBezTo>
                  <a:close/>
                  <a:moveTo>
                    <a:pt x="892" y="216"/>
                  </a:moveTo>
                  <a:cubicBezTo>
                    <a:pt x="904" y="216"/>
                    <a:pt x="904" y="216"/>
                    <a:pt x="910" y="204"/>
                  </a:cubicBezTo>
                  <a:cubicBezTo>
                    <a:pt x="904" y="216"/>
                    <a:pt x="904" y="216"/>
                    <a:pt x="892" y="216"/>
                  </a:cubicBezTo>
                  <a:close/>
                  <a:moveTo>
                    <a:pt x="546" y="292"/>
                  </a:moveTo>
                  <a:cubicBezTo>
                    <a:pt x="565" y="292"/>
                    <a:pt x="540" y="299"/>
                    <a:pt x="578" y="286"/>
                  </a:cubicBezTo>
                  <a:cubicBezTo>
                    <a:pt x="572" y="292"/>
                    <a:pt x="578" y="286"/>
                    <a:pt x="572" y="286"/>
                  </a:cubicBezTo>
                  <a:cubicBezTo>
                    <a:pt x="584" y="286"/>
                    <a:pt x="584" y="286"/>
                    <a:pt x="603" y="273"/>
                  </a:cubicBezTo>
                  <a:cubicBezTo>
                    <a:pt x="603" y="273"/>
                    <a:pt x="603" y="273"/>
                    <a:pt x="590" y="280"/>
                  </a:cubicBezTo>
                  <a:cubicBezTo>
                    <a:pt x="584" y="286"/>
                    <a:pt x="584" y="286"/>
                    <a:pt x="584" y="286"/>
                  </a:cubicBezTo>
                  <a:cubicBezTo>
                    <a:pt x="578" y="286"/>
                    <a:pt x="578" y="286"/>
                    <a:pt x="578" y="286"/>
                  </a:cubicBezTo>
                  <a:cubicBezTo>
                    <a:pt x="578" y="286"/>
                    <a:pt x="578" y="286"/>
                    <a:pt x="584" y="286"/>
                  </a:cubicBezTo>
                  <a:cubicBezTo>
                    <a:pt x="584" y="286"/>
                    <a:pt x="584" y="286"/>
                    <a:pt x="584" y="286"/>
                  </a:cubicBezTo>
                  <a:cubicBezTo>
                    <a:pt x="597" y="280"/>
                    <a:pt x="615" y="273"/>
                    <a:pt x="634" y="267"/>
                  </a:cubicBezTo>
                  <a:cubicBezTo>
                    <a:pt x="622" y="273"/>
                    <a:pt x="615" y="273"/>
                    <a:pt x="609" y="273"/>
                  </a:cubicBezTo>
                  <a:cubicBezTo>
                    <a:pt x="609" y="273"/>
                    <a:pt x="609" y="273"/>
                    <a:pt x="609" y="273"/>
                  </a:cubicBezTo>
                  <a:cubicBezTo>
                    <a:pt x="615" y="273"/>
                    <a:pt x="622" y="267"/>
                    <a:pt x="647" y="261"/>
                  </a:cubicBezTo>
                  <a:cubicBezTo>
                    <a:pt x="647" y="261"/>
                    <a:pt x="647" y="261"/>
                    <a:pt x="647" y="261"/>
                  </a:cubicBezTo>
                  <a:cubicBezTo>
                    <a:pt x="647" y="261"/>
                    <a:pt x="647" y="261"/>
                    <a:pt x="647" y="261"/>
                  </a:cubicBezTo>
                  <a:cubicBezTo>
                    <a:pt x="647" y="261"/>
                    <a:pt x="647" y="261"/>
                    <a:pt x="647" y="261"/>
                  </a:cubicBezTo>
                  <a:cubicBezTo>
                    <a:pt x="634" y="267"/>
                    <a:pt x="615" y="273"/>
                    <a:pt x="603" y="273"/>
                  </a:cubicBezTo>
                  <a:cubicBezTo>
                    <a:pt x="603" y="273"/>
                    <a:pt x="603" y="273"/>
                    <a:pt x="603" y="273"/>
                  </a:cubicBezTo>
                  <a:cubicBezTo>
                    <a:pt x="603" y="273"/>
                    <a:pt x="603" y="273"/>
                    <a:pt x="603" y="273"/>
                  </a:cubicBezTo>
                  <a:cubicBezTo>
                    <a:pt x="590" y="280"/>
                    <a:pt x="578" y="286"/>
                    <a:pt x="565" y="286"/>
                  </a:cubicBezTo>
                  <a:cubicBezTo>
                    <a:pt x="565" y="286"/>
                    <a:pt x="565" y="292"/>
                    <a:pt x="553" y="292"/>
                  </a:cubicBezTo>
                  <a:cubicBezTo>
                    <a:pt x="553" y="292"/>
                    <a:pt x="553" y="292"/>
                    <a:pt x="546" y="292"/>
                  </a:cubicBezTo>
                  <a:close/>
                  <a:moveTo>
                    <a:pt x="653" y="261"/>
                  </a:moveTo>
                  <a:cubicBezTo>
                    <a:pt x="647" y="261"/>
                    <a:pt x="647" y="261"/>
                    <a:pt x="647" y="261"/>
                  </a:cubicBezTo>
                  <a:cubicBezTo>
                    <a:pt x="653" y="261"/>
                    <a:pt x="653" y="261"/>
                    <a:pt x="653" y="261"/>
                  </a:cubicBezTo>
                  <a:close/>
                  <a:moveTo>
                    <a:pt x="653" y="261"/>
                  </a:moveTo>
                  <a:cubicBezTo>
                    <a:pt x="653" y="261"/>
                    <a:pt x="659" y="261"/>
                    <a:pt x="666" y="254"/>
                  </a:cubicBezTo>
                  <a:cubicBezTo>
                    <a:pt x="666" y="254"/>
                    <a:pt x="666" y="254"/>
                    <a:pt x="666" y="254"/>
                  </a:cubicBezTo>
                  <a:cubicBezTo>
                    <a:pt x="672" y="254"/>
                    <a:pt x="672" y="254"/>
                    <a:pt x="666" y="254"/>
                  </a:cubicBezTo>
                  <a:cubicBezTo>
                    <a:pt x="666" y="254"/>
                    <a:pt x="666" y="254"/>
                    <a:pt x="659" y="261"/>
                  </a:cubicBezTo>
                  <a:cubicBezTo>
                    <a:pt x="653" y="261"/>
                    <a:pt x="653" y="261"/>
                    <a:pt x="653" y="261"/>
                  </a:cubicBezTo>
                  <a:cubicBezTo>
                    <a:pt x="653" y="261"/>
                    <a:pt x="653" y="261"/>
                    <a:pt x="647" y="261"/>
                  </a:cubicBezTo>
                  <a:cubicBezTo>
                    <a:pt x="653" y="261"/>
                    <a:pt x="653" y="261"/>
                    <a:pt x="653" y="261"/>
                  </a:cubicBezTo>
                  <a:cubicBezTo>
                    <a:pt x="653" y="261"/>
                    <a:pt x="653" y="261"/>
                    <a:pt x="653" y="261"/>
                  </a:cubicBezTo>
                  <a:close/>
                  <a:moveTo>
                    <a:pt x="622" y="267"/>
                  </a:moveTo>
                  <a:cubicBezTo>
                    <a:pt x="615" y="267"/>
                    <a:pt x="615" y="267"/>
                    <a:pt x="615" y="267"/>
                  </a:cubicBezTo>
                  <a:cubicBezTo>
                    <a:pt x="628" y="267"/>
                    <a:pt x="628" y="267"/>
                    <a:pt x="628" y="267"/>
                  </a:cubicBezTo>
                  <a:cubicBezTo>
                    <a:pt x="622" y="267"/>
                    <a:pt x="622" y="267"/>
                    <a:pt x="622" y="267"/>
                  </a:cubicBezTo>
                  <a:close/>
                  <a:moveTo>
                    <a:pt x="603" y="273"/>
                  </a:moveTo>
                  <a:cubicBezTo>
                    <a:pt x="609" y="273"/>
                    <a:pt x="609" y="273"/>
                    <a:pt x="609" y="273"/>
                  </a:cubicBezTo>
                  <a:cubicBezTo>
                    <a:pt x="603" y="273"/>
                    <a:pt x="603" y="273"/>
                    <a:pt x="603" y="273"/>
                  </a:cubicBezTo>
                  <a:close/>
                  <a:moveTo>
                    <a:pt x="251" y="458"/>
                  </a:moveTo>
                  <a:cubicBezTo>
                    <a:pt x="258" y="451"/>
                    <a:pt x="258" y="451"/>
                    <a:pt x="258" y="451"/>
                  </a:cubicBezTo>
                  <a:cubicBezTo>
                    <a:pt x="258" y="451"/>
                    <a:pt x="258" y="451"/>
                    <a:pt x="258" y="451"/>
                  </a:cubicBezTo>
                  <a:cubicBezTo>
                    <a:pt x="251" y="458"/>
                    <a:pt x="251" y="458"/>
                    <a:pt x="251" y="458"/>
                  </a:cubicBezTo>
                  <a:close/>
                  <a:moveTo>
                    <a:pt x="1369" y="1029"/>
                  </a:moveTo>
                  <a:cubicBezTo>
                    <a:pt x="1350" y="1035"/>
                    <a:pt x="1350" y="1035"/>
                    <a:pt x="1350" y="1035"/>
                  </a:cubicBezTo>
                  <a:cubicBezTo>
                    <a:pt x="1362" y="1029"/>
                    <a:pt x="1350" y="1035"/>
                    <a:pt x="1369" y="1029"/>
                  </a:cubicBezTo>
                  <a:close/>
                  <a:moveTo>
                    <a:pt x="1274" y="1067"/>
                  </a:moveTo>
                  <a:cubicBezTo>
                    <a:pt x="1268" y="1067"/>
                    <a:pt x="1256" y="1067"/>
                    <a:pt x="1249" y="1073"/>
                  </a:cubicBezTo>
                  <a:cubicBezTo>
                    <a:pt x="1256" y="1067"/>
                    <a:pt x="1262" y="1067"/>
                    <a:pt x="1274" y="1067"/>
                  </a:cubicBezTo>
                  <a:close/>
                  <a:moveTo>
                    <a:pt x="1525" y="115"/>
                  </a:moveTo>
                  <a:cubicBezTo>
                    <a:pt x="1525" y="115"/>
                    <a:pt x="1525" y="115"/>
                    <a:pt x="1532" y="115"/>
                  </a:cubicBezTo>
                  <a:cubicBezTo>
                    <a:pt x="1525" y="115"/>
                    <a:pt x="1532" y="115"/>
                    <a:pt x="1525" y="115"/>
                  </a:cubicBezTo>
                  <a:close/>
                  <a:moveTo>
                    <a:pt x="1532" y="115"/>
                  </a:moveTo>
                  <a:cubicBezTo>
                    <a:pt x="1532" y="115"/>
                    <a:pt x="1532" y="115"/>
                    <a:pt x="1538" y="121"/>
                  </a:cubicBezTo>
                  <a:cubicBezTo>
                    <a:pt x="1532" y="115"/>
                    <a:pt x="1532" y="115"/>
                    <a:pt x="1532" y="115"/>
                  </a:cubicBezTo>
                  <a:close/>
                  <a:moveTo>
                    <a:pt x="333" y="394"/>
                  </a:moveTo>
                  <a:cubicBezTo>
                    <a:pt x="321" y="400"/>
                    <a:pt x="321" y="400"/>
                    <a:pt x="321" y="400"/>
                  </a:cubicBezTo>
                  <a:cubicBezTo>
                    <a:pt x="333" y="400"/>
                    <a:pt x="321" y="400"/>
                    <a:pt x="333" y="394"/>
                  </a:cubicBezTo>
                  <a:close/>
                  <a:moveTo>
                    <a:pt x="1337" y="1042"/>
                  </a:moveTo>
                  <a:cubicBezTo>
                    <a:pt x="1337" y="1042"/>
                    <a:pt x="1337" y="1042"/>
                    <a:pt x="1331" y="1042"/>
                  </a:cubicBezTo>
                  <a:cubicBezTo>
                    <a:pt x="1337" y="1042"/>
                    <a:pt x="1337" y="1042"/>
                    <a:pt x="1337" y="1042"/>
                  </a:cubicBezTo>
                  <a:close/>
                  <a:moveTo>
                    <a:pt x="1362" y="1035"/>
                  </a:moveTo>
                  <a:cubicBezTo>
                    <a:pt x="1387" y="1022"/>
                    <a:pt x="1387" y="1022"/>
                    <a:pt x="1387" y="1022"/>
                  </a:cubicBezTo>
                  <a:cubicBezTo>
                    <a:pt x="1369" y="1029"/>
                    <a:pt x="1369" y="1029"/>
                    <a:pt x="1369" y="1029"/>
                  </a:cubicBezTo>
                  <a:cubicBezTo>
                    <a:pt x="1350" y="1035"/>
                    <a:pt x="1350" y="1035"/>
                    <a:pt x="1350" y="1035"/>
                  </a:cubicBezTo>
                  <a:cubicBezTo>
                    <a:pt x="1350" y="1035"/>
                    <a:pt x="1337" y="1035"/>
                    <a:pt x="1337" y="1042"/>
                  </a:cubicBezTo>
                  <a:cubicBezTo>
                    <a:pt x="1356" y="1035"/>
                    <a:pt x="1337" y="1042"/>
                    <a:pt x="1362" y="1035"/>
                  </a:cubicBezTo>
                  <a:close/>
                  <a:moveTo>
                    <a:pt x="38" y="699"/>
                  </a:moveTo>
                  <a:cubicBezTo>
                    <a:pt x="38" y="686"/>
                    <a:pt x="44" y="686"/>
                    <a:pt x="44" y="686"/>
                  </a:cubicBezTo>
                  <a:cubicBezTo>
                    <a:pt x="38" y="686"/>
                    <a:pt x="38" y="692"/>
                    <a:pt x="38" y="699"/>
                  </a:cubicBezTo>
                  <a:close/>
                  <a:moveTo>
                    <a:pt x="44" y="680"/>
                  </a:moveTo>
                  <a:cubicBezTo>
                    <a:pt x="44" y="680"/>
                    <a:pt x="44" y="680"/>
                    <a:pt x="44" y="686"/>
                  </a:cubicBezTo>
                  <a:cubicBezTo>
                    <a:pt x="44" y="680"/>
                    <a:pt x="44" y="680"/>
                    <a:pt x="44" y="680"/>
                  </a:cubicBezTo>
                  <a:cubicBezTo>
                    <a:pt x="44" y="680"/>
                    <a:pt x="44" y="680"/>
                    <a:pt x="44" y="680"/>
                  </a:cubicBezTo>
                  <a:close/>
                  <a:moveTo>
                    <a:pt x="51" y="673"/>
                  </a:moveTo>
                  <a:cubicBezTo>
                    <a:pt x="51" y="667"/>
                    <a:pt x="51" y="667"/>
                    <a:pt x="51" y="667"/>
                  </a:cubicBezTo>
                  <a:cubicBezTo>
                    <a:pt x="51" y="667"/>
                    <a:pt x="51" y="667"/>
                    <a:pt x="51" y="673"/>
                  </a:cubicBezTo>
                  <a:close/>
                  <a:moveTo>
                    <a:pt x="44" y="680"/>
                  </a:moveTo>
                  <a:cubicBezTo>
                    <a:pt x="44" y="680"/>
                    <a:pt x="44" y="673"/>
                    <a:pt x="51" y="673"/>
                  </a:cubicBezTo>
                  <a:cubicBezTo>
                    <a:pt x="51" y="673"/>
                    <a:pt x="44" y="673"/>
                    <a:pt x="44" y="680"/>
                  </a:cubicBezTo>
                  <a:close/>
                  <a:moveTo>
                    <a:pt x="1701" y="775"/>
                  </a:moveTo>
                  <a:cubicBezTo>
                    <a:pt x="1695" y="781"/>
                    <a:pt x="1695" y="788"/>
                    <a:pt x="1689" y="794"/>
                  </a:cubicBezTo>
                  <a:cubicBezTo>
                    <a:pt x="1689" y="794"/>
                    <a:pt x="1689" y="794"/>
                    <a:pt x="1689" y="794"/>
                  </a:cubicBezTo>
                  <a:cubicBezTo>
                    <a:pt x="1689" y="794"/>
                    <a:pt x="1689" y="794"/>
                    <a:pt x="1701" y="775"/>
                  </a:cubicBezTo>
                  <a:close/>
                  <a:moveTo>
                    <a:pt x="1456" y="984"/>
                  </a:moveTo>
                  <a:cubicBezTo>
                    <a:pt x="1456" y="984"/>
                    <a:pt x="1456" y="984"/>
                    <a:pt x="1456" y="984"/>
                  </a:cubicBezTo>
                  <a:cubicBezTo>
                    <a:pt x="1456" y="984"/>
                    <a:pt x="1456" y="984"/>
                    <a:pt x="1456" y="984"/>
                  </a:cubicBezTo>
                  <a:cubicBezTo>
                    <a:pt x="1456" y="984"/>
                    <a:pt x="1456" y="984"/>
                    <a:pt x="1456" y="984"/>
                  </a:cubicBezTo>
                  <a:close/>
                  <a:moveTo>
                    <a:pt x="622" y="70"/>
                  </a:moveTo>
                  <a:cubicBezTo>
                    <a:pt x="634" y="70"/>
                    <a:pt x="641" y="64"/>
                    <a:pt x="647" y="64"/>
                  </a:cubicBezTo>
                  <a:cubicBezTo>
                    <a:pt x="647" y="64"/>
                    <a:pt x="647" y="64"/>
                    <a:pt x="647" y="64"/>
                  </a:cubicBezTo>
                  <a:cubicBezTo>
                    <a:pt x="634" y="64"/>
                    <a:pt x="628" y="70"/>
                    <a:pt x="622" y="70"/>
                  </a:cubicBezTo>
                  <a:close/>
                  <a:moveTo>
                    <a:pt x="854" y="26"/>
                  </a:moveTo>
                  <a:cubicBezTo>
                    <a:pt x="854" y="26"/>
                    <a:pt x="860" y="26"/>
                    <a:pt x="860" y="20"/>
                  </a:cubicBezTo>
                  <a:cubicBezTo>
                    <a:pt x="854" y="26"/>
                    <a:pt x="854" y="26"/>
                    <a:pt x="848" y="26"/>
                  </a:cubicBezTo>
                  <a:cubicBezTo>
                    <a:pt x="848" y="26"/>
                    <a:pt x="848" y="26"/>
                    <a:pt x="854" y="26"/>
                  </a:cubicBezTo>
                  <a:close/>
                  <a:moveTo>
                    <a:pt x="1463" y="940"/>
                  </a:moveTo>
                  <a:cubicBezTo>
                    <a:pt x="1469" y="940"/>
                    <a:pt x="1469" y="940"/>
                    <a:pt x="1469" y="940"/>
                  </a:cubicBezTo>
                  <a:cubicBezTo>
                    <a:pt x="1463" y="940"/>
                    <a:pt x="1463" y="940"/>
                    <a:pt x="1463" y="940"/>
                  </a:cubicBezTo>
                  <a:close/>
                  <a:moveTo>
                    <a:pt x="120" y="972"/>
                  </a:moveTo>
                  <a:cubicBezTo>
                    <a:pt x="120" y="972"/>
                    <a:pt x="120" y="972"/>
                    <a:pt x="120" y="972"/>
                  </a:cubicBezTo>
                  <a:cubicBezTo>
                    <a:pt x="120" y="972"/>
                    <a:pt x="120" y="972"/>
                    <a:pt x="120" y="972"/>
                  </a:cubicBezTo>
                  <a:close/>
                  <a:moveTo>
                    <a:pt x="653" y="273"/>
                  </a:moveTo>
                  <a:cubicBezTo>
                    <a:pt x="659" y="273"/>
                    <a:pt x="659" y="273"/>
                    <a:pt x="659" y="273"/>
                  </a:cubicBezTo>
                  <a:cubicBezTo>
                    <a:pt x="659" y="273"/>
                    <a:pt x="659" y="273"/>
                    <a:pt x="659" y="273"/>
                  </a:cubicBezTo>
                  <a:cubicBezTo>
                    <a:pt x="653" y="273"/>
                    <a:pt x="653" y="273"/>
                    <a:pt x="653" y="273"/>
                  </a:cubicBezTo>
                  <a:close/>
                  <a:moveTo>
                    <a:pt x="666" y="267"/>
                  </a:moveTo>
                  <a:cubicBezTo>
                    <a:pt x="666" y="267"/>
                    <a:pt x="666" y="267"/>
                    <a:pt x="659" y="267"/>
                  </a:cubicBezTo>
                  <a:cubicBezTo>
                    <a:pt x="659" y="273"/>
                    <a:pt x="659" y="273"/>
                    <a:pt x="659" y="273"/>
                  </a:cubicBezTo>
                  <a:cubicBezTo>
                    <a:pt x="666" y="267"/>
                    <a:pt x="666" y="267"/>
                    <a:pt x="666" y="267"/>
                  </a:cubicBezTo>
                  <a:close/>
                  <a:moveTo>
                    <a:pt x="44" y="953"/>
                  </a:moveTo>
                  <a:cubicBezTo>
                    <a:pt x="44" y="953"/>
                    <a:pt x="44" y="953"/>
                    <a:pt x="44" y="953"/>
                  </a:cubicBezTo>
                  <a:cubicBezTo>
                    <a:pt x="44" y="953"/>
                    <a:pt x="44" y="953"/>
                    <a:pt x="44" y="953"/>
                  </a:cubicBezTo>
                  <a:cubicBezTo>
                    <a:pt x="44" y="953"/>
                    <a:pt x="44" y="953"/>
                    <a:pt x="44" y="953"/>
                  </a:cubicBezTo>
                  <a:close/>
                  <a:moveTo>
                    <a:pt x="1776" y="534"/>
                  </a:moveTo>
                  <a:cubicBezTo>
                    <a:pt x="1776" y="534"/>
                    <a:pt x="1776" y="534"/>
                    <a:pt x="1776" y="540"/>
                  </a:cubicBezTo>
                  <a:cubicBezTo>
                    <a:pt x="1776" y="534"/>
                    <a:pt x="1776" y="534"/>
                    <a:pt x="1776" y="534"/>
                  </a:cubicBezTo>
                  <a:cubicBezTo>
                    <a:pt x="1776" y="534"/>
                    <a:pt x="1776" y="534"/>
                    <a:pt x="1776" y="534"/>
                  </a:cubicBezTo>
                  <a:cubicBezTo>
                    <a:pt x="1776" y="534"/>
                    <a:pt x="1776" y="534"/>
                    <a:pt x="1776" y="527"/>
                  </a:cubicBezTo>
                  <a:cubicBezTo>
                    <a:pt x="1776" y="515"/>
                    <a:pt x="1776" y="515"/>
                    <a:pt x="1776" y="515"/>
                  </a:cubicBezTo>
                  <a:cubicBezTo>
                    <a:pt x="1776" y="527"/>
                    <a:pt x="1776" y="527"/>
                    <a:pt x="1776" y="527"/>
                  </a:cubicBezTo>
                  <a:cubicBezTo>
                    <a:pt x="1776" y="527"/>
                    <a:pt x="1776" y="527"/>
                    <a:pt x="1776" y="527"/>
                  </a:cubicBezTo>
                  <a:cubicBezTo>
                    <a:pt x="1776" y="534"/>
                    <a:pt x="1776" y="534"/>
                    <a:pt x="1776" y="534"/>
                  </a:cubicBezTo>
                  <a:cubicBezTo>
                    <a:pt x="1776" y="534"/>
                    <a:pt x="1776" y="534"/>
                    <a:pt x="1776" y="540"/>
                  </a:cubicBezTo>
                  <a:cubicBezTo>
                    <a:pt x="1776" y="540"/>
                    <a:pt x="1776" y="540"/>
                    <a:pt x="1776" y="540"/>
                  </a:cubicBezTo>
                  <a:cubicBezTo>
                    <a:pt x="1776" y="540"/>
                    <a:pt x="1776" y="534"/>
                    <a:pt x="1776" y="527"/>
                  </a:cubicBezTo>
                  <a:cubicBezTo>
                    <a:pt x="1776" y="515"/>
                    <a:pt x="1776" y="515"/>
                    <a:pt x="1776" y="515"/>
                  </a:cubicBezTo>
                  <a:cubicBezTo>
                    <a:pt x="1776" y="534"/>
                    <a:pt x="1776" y="546"/>
                    <a:pt x="1770" y="559"/>
                  </a:cubicBezTo>
                  <a:cubicBezTo>
                    <a:pt x="1770" y="559"/>
                    <a:pt x="1770" y="559"/>
                    <a:pt x="1770" y="540"/>
                  </a:cubicBezTo>
                  <a:cubicBezTo>
                    <a:pt x="1776" y="508"/>
                    <a:pt x="1770" y="477"/>
                    <a:pt x="1770" y="445"/>
                  </a:cubicBezTo>
                  <a:cubicBezTo>
                    <a:pt x="1770" y="445"/>
                    <a:pt x="1770" y="438"/>
                    <a:pt x="1770" y="432"/>
                  </a:cubicBezTo>
                  <a:cubicBezTo>
                    <a:pt x="1770" y="438"/>
                    <a:pt x="1770" y="438"/>
                    <a:pt x="1770" y="438"/>
                  </a:cubicBezTo>
                  <a:cubicBezTo>
                    <a:pt x="1770" y="432"/>
                    <a:pt x="1770" y="426"/>
                    <a:pt x="1770" y="419"/>
                  </a:cubicBezTo>
                  <a:cubicBezTo>
                    <a:pt x="1770" y="432"/>
                    <a:pt x="1770" y="419"/>
                    <a:pt x="1770" y="432"/>
                  </a:cubicBezTo>
                  <a:cubicBezTo>
                    <a:pt x="1770" y="432"/>
                    <a:pt x="1770" y="426"/>
                    <a:pt x="1770" y="419"/>
                  </a:cubicBezTo>
                  <a:cubicBezTo>
                    <a:pt x="1764" y="419"/>
                    <a:pt x="1764" y="407"/>
                    <a:pt x="1764" y="400"/>
                  </a:cubicBezTo>
                  <a:cubicBezTo>
                    <a:pt x="1764" y="388"/>
                    <a:pt x="1764" y="388"/>
                    <a:pt x="1764" y="388"/>
                  </a:cubicBezTo>
                  <a:cubicBezTo>
                    <a:pt x="1758" y="381"/>
                    <a:pt x="1758" y="375"/>
                    <a:pt x="1758" y="369"/>
                  </a:cubicBezTo>
                  <a:cubicBezTo>
                    <a:pt x="1758" y="369"/>
                    <a:pt x="1758" y="369"/>
                    <a:pt x="1758" y="369"/>
                  </a:cubicBezTo>
                  <a:cubicBezTo>
                    <a:pt x="1758" y="369"/>
                    <a:pt x="1758" y="369"/>
                    <a:pt x="1758" y="369"/>
                  </a:cubicBezTo>
                  <a:cubicBezTo>
                    <a:pt x="1758" y="369"/>
                    <a:pt x="1758" y="369"/>
                    <a:pt x="1758" y="362"/>
                  </a:cubicBezTo>
                  <a:cubicBezTo>
                    <a:pt x="1758" y="369"/>
                    <a:pt x="1758" y="369"/>
                    <a:pt x="1758" y="369"/>
                  </a:cubicBezTo>
                  <a:cubicBezTo>
                    <a:pt x="1758" y="369"/>
                    <a:pt x="1758" y="369"/>
                    <a:pt x="1758" y="362"/>
                  </a:cubicBezTo>
                  <a:cubicBezTo>
                    <a:pt x="1751" y="362"/>
                    <a:pt x="1751" y="356"/>
                    <a:pt x="1751" y="356"/>
                  </a:cubicBezTo>
                  <a:cubicBezTo>
                    <a:pt x="1751" y="356"/>
                    <a:pt x="1751" y="362"/>
                    <a:pt x="1758" y="362"/>
                  </a:cubicBezTo>
                  <a:cubicBezTo>
                    <a:pt x="1751" y="356"/>
                    <a:pt x="1751" y="356"/>
                    <a:pt x="1751" y="356"/>
                  </a:cubicBezTo>
                  <a:cubicBezTo>
                    <a:pt x="1751" y="350"/>
                    <a:pt x="1751" y="350"/>
                    <a:pt x="1745" y="343"/>
                  </a:cubicBezTo>
                  <a:cubicBezTo>
                    <a:pt x="1745" y="343"/>
                    <a:pt x="1745" y="343"/>
                    <a:pt x="1745" y="343"/>
                  </a:cubicBezTo>
                  <a:cubicBezTo>
                    <a:pt x="1745" y="337"/>
                    <a:pt x="1745" y="331"/>
                    <a:pt x="1745" y="331"/>
                  </a:cubicBezTo>
                  <a:cubicBezTo>
                    <a:pt x="1745" y="331"/>
                    <a:pt x="1745" y="331"/>
                    <a:pt x="1745" y="331"/>
                  </a:cubicBezTo>
                  <a:cubicBezTo>
                    <a:pt x="1739" y="331"/>
                    <a:pt x="1739" y="324"/>
                    <a:pt x="1739" y="318"/>
                  </a:cubicBezTo>
                  <a:cubicBezTo>
                    <a:pt x="1739" y="324"/>
                    <a:pt x="1739" y="324"/>
                    <a:pt x="1739" y="324"/>
                  </a:cubicBezTo>
                  <a:cubicBezTo>
                    <a:pt x="1726" y="299"/>
                    <a:pt x="1726" y="299"/>
                    <a:pt x="1726" y="299"/>
                  </a:cubicBezTo>
                  <a:cubicBezTo>
                    <a:pt x="1726" y="299"/>
                    <a:pt x="1726" y="299"/>
                    <a:pt x="1726" y="292"/>
                  </a:cubicBezTo>
                  <a:cubicBezTo>
                    <a:pt x="1726" y="299"/>
                    <a:pt x="1733" y="318"/>
                    <a:pt x="1739" y="324"/>
                  </a:cubicBezTo>
                  <a:cubicBezTo>
                    <a:pt x="1733" y="318"/>
                    <a:pt x="1733" y="299"/>
                    <a:pt x="1726" y="292"/>
                  </a:cubicBezTo>
                  <a:cubicBezTo>
                    <a:pt x="1739" y="324"/>
                    <a:pt x="1733" y="299"/>
                    <a:pt x="1745" y="337"/>
                  </a:cubicBezTo>
                  <a:cubicBezTo>
                    <a:pt x="1745" y="337"/>
                    <a:pt x="1745" y="337"/>
                    <a:pt x="1751" y="362"/>
                  </a:cubicBezTo>
                  <a:cubicBezTo>
                    <a:pt x="1751" y="369"/>
                    <a:pt x="1751" y="369"/>
                    <a:pt x="1751" y="369"/>
                  </a:cubicBezTo>
                  <a:cubicBezTo>
                    <a:pt x="1751" y="369"/>
                    <a:pt x="1758" y="369"/>
                    <a:pt x="1758" y="375"/>
                  </a:cubicBezTo>
                  <a:cubicBezTo>
                    <a:pt x="1751" y="356"/>
                    <a:pt x="1745" y="337"/>
                    <a:pt x="1733" y="318"/>
                  </a:cubicBezTo>
                  <a:cubicBezTo>
                    <a:pt x="1733" y="318"/>
                    <a:pt x="1733" y="318"/>
                    <a:pt x="1733" y="318"/>
                  </a:cubicBezTo>
                  <a:cubicBezTo>
                    <a:pt x="1733" y="305"/>
                    <a:pt x="1726" y="299"/>
                    <a:pt x="1726" y="299"/>
                  </a:cubicBezTo>
                  <a:cubicBezTo>
                    <a:pt x="1726" y="299"/>
                    <a:pt x="1726" y="299"/>
                    <a:pt x="1726" y="299"/>
                  </a:cubicBezTo>
                  <a:cubicBezTo>
                    <a:pt x="1726" y="299"/>
                    <a:pt x="1726" y="292"/>
                    <a:pt x="1720" y="292"/>
                  </a:cubicBezTo>
                  <a:cubicBezTo>
                    <a:pt x="1726" y="292"/>
                    <a:pt x="1726" y="299"/>
                    <a:pt x="1726" y="299"/>
                  </a:cubicBezTo>
                  <a:cubicBezTo>
                    <a:pt x="1726" y="292"/>
                    <a:pt x="1726" y="292"/>
                    <a:pt x="1726" y="292"/>
                  </a:cubicBezTo>
                  <a:cubicBezTo>
                    <a:pt x="1726" y="292"/>
                    <a:pt x="1726" y="292"/>
                    <a:pt x="1726" y="292"/>
                  </a:cubicBezTo>
                  <a:cubicBezTo>
                    <a:pt x="1720" y="292"/>
                    <a:pt x="1720" y="286"/>
                    <a:pt x="1720" y="286"/>
                  </a:cubicBezTo>
                  <a:cubicBezTo>
                    <a:pt x="1720" y="286"/>
                    <a:pt x="1720" y="286"/>
                    <a:pt x="1720" y="286"/>
                  </a:cubicBezTo>
                  <a:cubicBezTo>
                    <a:pt x="1720" y="286"/>
                    <a:pt x="1720" y="286"/>
                    <a:pt x="1720" y="286"/>
                  </a:cubicBezTo>
                  <a:cubicBezTo>
                    <a:pt x="1720" y="286"/>
                    <a:pt x="1720" y="286"/>
                    <a:pt x="1720" y="286"/>
                  </a:cubicBezTo>
                  <a:cubicBezTo>
                    <a:pt x="1701" y="261"/>
                    <a:pt x="1689" y="235"/>
                    <a:pt x="1670" y="223"/>
                  </a:cubicBezTo>
                  <a:cubicBezTo>
                    <a:pt x="1657" y="204"/>
                    <a:pt x="1664" y="216"/>
                    <a:pt x="1645" y="191"/>
                  </a:cubicBezTo>
                  <a:cubicBezTo>
                    <a:pt x="1651" y="197"/>
                    <a:pt x="1657" y="204"/>
                    <a:pt x="1664" y="216"/>
                  </a:cubicBezTo>
                  <a:cubicBezTo>
                    <a:pt x="1664" y="216"/>
                    <a:pt x="1664" y="216"/>
                    <a:pt x="1664" y="216"/>
                  </a:cubicBezTo>
                  <a:cubicBezTo>
                    <a:pt x="1657" y="204"/>
                    <a:pt x="1645" y="191"/>
                    <a:pt x="1638" y="185"/>
                  </a:cubicBezTo>
                  <a:cubicBezTo>
                    <a:pt x="1638" y="185"/>
                    <a:pt x="1638" y="185"/>
                    <a:pt x="1632" y="178"/>
                  </a:cubicBezTo>
                  <a:cubicBezTo>
                    <a:pt x="1626" y="178"/>
                    <a:pt x="1626" y="178"/>
                    <a:pt x="1626" y="178"/>
                  </a:cubicBezTo>
                  <a:cubicBezTo>
                    <a:pt x="1620" y="172"/>
                    <a:pt x="1620" y="172"/>
                    <a:pt x="1626" y="172"/>
                  </a:cubicBezTo>
                  <a:cubicBezTo>
                    <a:pt x="1626" y="172"/>
                    <a:pt x="1626" y="172"/>
                    <a:pt x="1613" y="166"/>
                  </a:cubicBezTo>
                  <a:cubicBezTo>
                    <a:pt x="1613" y="166"/>
                    <a:pt x="1613" y="166"/>
                    <a:pt x="1601" y="153"/>
                  </a:cubicBezTo>
                  <a:cubicBezTo>
                    <a:pt x="1601" y="153"/>
                    <a:pt x="1601" y="153"/>
                    <a:pt x="1594" y="153"/>
                  </a:cubicBezTo>
                  <a:cubicBezTo>
                    <a:pt x="1601" y="153"/>
                    <a:pt x="1601" y="153"/>
                    <a:pt x="1607" y="159"/>
                  </a:cubicBezTo>
                  <a:cubicBezTo>
                    <a:pt x="1588" y="146"/>
                    <a:pt x="1601" y="159"/>
                    <a:pt x="1594" y="153"/>
                  </a:cubicBezTo>
                  <a:cubicBezTo>
                    <a:pt x="1588" y="146"/>
                    <a:pt x="1582" y="140"/>
                    <a:pt x="1576" y="140"/>
                  </a:cubicBezTo>
                  <a:cubicBezTo>
                    <a:pt x="1576" y="140"/>
                    <a:pt x="1576" y="140"/>
                    <a:pt x="1563" y="134"/>
                  </a:cubicBezTo>
                  <a:cubicBezTo>
                    <a:pt x="1538" y="121"/>
                    <a:pt x="1551" y="127"/>
                    <a:pt x="1538" y="121"/>
                  </a:cubicBezTo>
                  <a:cubicBezTo>
                    <a:pt x="1538" y="121"/>
                    <a:pt x="1538" y="121"/>
                    <a:pt x="1525" y="115"/>
                  </a:cubicBezTo>
                  <a:cubicBezTo>
                    <a:pt x="1525" y="115"/>
                    <a:pt x="1525" y="115"/>
                    <a:pt x="1532" y="115"/>
                  </a:cubicBezTo>
                  <a:cubicBezTo>
                    <a:pt x="1532" y="115"/>
                    <a:pt x="1532" y="115"/>
                    <a:pt x="1532" y="115"/>
                  </a:cubicBezTo>
                  <a:cubicBezTo>
                    <a:pt x="1532" y="115"/>
                    <a:pt x="1532" y="121"/>
                    <a:pt x="1538" y="121"/>
                  </a:cubicBezTo>
                  <a:cubicBezTo>
                    <a:pt x="1532" y="121"/>
                    <a:pt x="1532" y="121"/>
                    <a:pt x="1532" y="115"/>
                  </a:cubicBezTo>
                  <a:cubicBezTo>
                    <a:pt x="1532" y="115"/>
                    <a:pt x="1532" y="115"/>
                    <a:pt x="1532" y="115"/>
                  </a:cubicBezTo>
                  <a:cubicBezTo>
                    <a:pt x="1525" y="115"/>
                    <a:pt x="1525" y="115"/>
                    <a:pt x="1525" y="115"/>
                  </a:cubicBezTo>
                  <a:cubicBezTo>
                    <a:pt x="1525" y="115"/>
                    <a:pt x="1525" y="115"/>
                    <a:pt x="1525" y="115"/>
                  </a:cubicBezTo>
                  <a:cubicBezTo>
                    <a:pt x="1525" y="115"/>
                    <a:pt x="1525" y="115"/>
                    <a:pt x="1525" y="115"/>
                  </a:cubicBezTo>
                  <a:cubicBezTo>
                    <a:pt x="1551" y="127"/>
                    <a:pt x="1544" y="121"/>
                    <a:pt x="1551" y="127"/>
                  </a:cubicBezTo>
                  <a:cubicBezTo>
                    <a:pt x="1551" y="127"/>
                    <a:pt x="1551" y="127"/>
                    <a:pt x="1551" y="127"/>
                  </a:cubicBezTo>
                  <a:cubicBezTo>
                    <a:pt x="1551" y="127"/>
                    <a:pt x="1551" y="127"/>
                    <a:pt x="1557" y="134"/>
                  </a:cubicBezTo>
                  <a:cubicBezTo>
                    <a:pt x="1551" y="127"/>
                    <a:pt x="1551" y="127"/>
                    <a:pt x="1551" y="127"/>
                  </a:cubicBezTo>
                  <a:cubicBezTo>
                    <a:pt x="1551" y="127"/>
                    <a:pt x="1551" y="127"/>
                    <a:pt x="1551" y="127"/>
                  </a:cubicBezTo>
                  <a:cubicBezTo>
                    <a:pt x="1551" y="127"/>
                    <a:pt x="1551" y="127"/>
                    <a:pt x="1544" y="127"/>
                  </a:cubicBezTo>
                  <a:cubicBezTo>
                    <a:pt x="1544" y="127"/>
                    <a:pt x="1544" y="127"/>
                    <a:pt x="1507" y="102"/>
                  </a:cubicBezTo>
                  <a:cubicBezTo>
                    <a:pt x="1513" y="102"/>
                    <a:pt x="1519" y="115"/>
                    <a:pt x="1513" y="102"/>
                  </a:cubicBezTo>
                  <a:cubicBezTo>
                    <a:pt x="1513" y="102"/>
                    <a:pt x="1513" y="102"/>
                    <a:pt x="1519" y="102"/>
                  </a:cubicBezTo>
                  <a:cubicBezTo>
                    <a:pt x="1507" y="102"/>
                    <a:pt x="1500" y="96"/>
                    <a:pt x="1488" y="89"/>
                  </a:cubicBezTo>
                  <a:cubicBezTo>
                    <a:pt x="1494" y="89"/>
                    <a:pt x="1488" y="89"/>
                    <a:pt x="1507" y="96"/>
                  </a:cubicBezTo>
                  <a:cubicBezTo>
                    <a:pt x="1469" y="77"/>
                    <a:pt x="1419" y="64"/>
                    <a:pt x="1419" y="64"/>
                  </a:cubicBezTo>
                  <a:cubicBezTo>
                    <a:pt x="1406" y="58"/>
                    <a:pt x="1419" y="64"/>
                    <a:pt x="1400" y="58"/>
                  </a:cubicBezTo>
                  <a:cubicBezTo>
                    <a:pt x="1394" y="51"/>
                    <a:pt x="1387" y="51"/>
                    <a:pt x="1381" y="51"/>
                  </a:cubicBezTo>
                  <a:cubicBezTo>
                    <a:pt x="1337" y="39"/>
                    <a:pt x="1300" y="32"/>
                    <a:pt x="1281" y="32"/>
                  </a:cubicBezTo>
                  <a:cubicBezTo>
                    <a:pt x="1281" y="32"/>
                    <a:pt x="1281" y="32"/>
                    <a:pt x="1281" y="32"/>
                  </a:cubicBezTo>
                  <a:cubicBezTo>
                    <a:pt x="1300" y="32"/>
                    <a:pt x="1306" y="32"/>
                    <a:pt x="1337" y="45"/>
                  </a:cubicBezTo>
                  <a:cubicBezTo>
                    <a:pt x="1337" y="45"/>
                    <a:pt x="1337" y="45"/>
                    <a:pt x="1325" y="39"/>
                  </a:cubicBezTo>
                  <a:cubicBezTo>
                    <a:pt x="1293" y="32"/>
                    <a:pt x="1256" y="26"/>
                    <a:pt x="1218" y="20"/>
                  </a:cubicBezTo>
                  <a:cubicBezTo>
                    <a:pt x="1199" y="20"/>
                    <a:pt x="1174" y="20"/>
                    <a:pt x="1155" y="7"/>
                  </a:cubicBezTo>
                  <a:cubicBezTo>
                    <a:pt x="1105" y="7"/>
                    <a:pt x="1105" y="7"/>
                    <a:pt x="1136" y="20"/>
                  </a:cubicBezTo>
                  <a:cubicBezTo>
                    <a:pt x="1143" y="20"/>
                    <a:pt x="1143" y="20"/>
                    <a:pt x="1143" y="20"/>
                  </a:cubicBezTo>
                  <a:cubicBezTo>
                    <a:pt x="1055" y="7"/>
                    <a:pt x="961" y="7"/>
                    <a:pt x="860" y="20"/>
                  </a:cubicBezTo>
                  <a:cubicBezTo>
                    <a:pt x="867" y="20"/>
                    <a:pt x="835" y="26"/>
                    <a:pt x="823" y="26"/>
                  </a:cubicBezTo>
                  <a:cubicBezTo>
                    <a:pt x="867" y="26"/>
                    <a:pt x="904" y="20"/>
                    <a:pt x="979" y="20"/>
                  </a:cubicBezTo>
                  <a:cubicBezTo>
                    <a:pt x="1011" y="7"/>
                    <a:pt x="1011" y="20"/>
                    <a:pt x="1011" y="20"/>
                  </a:cubicBezTo>
                  <a:cubicBezTo>
                    <a:pt x="1023" y="20"/>
                    <a:pt x="1030" y="20"/>
                    <a:pt x="1042" y="20"/>
                  </a:cubicBezTo>
                  <a:cubicBezTo>
                    <a:pt x="936" y="20"/>
                    <a:pt x="829" y="26"/>
                    <a:pt x="722" y="45"/>
                  </a:cubicBezTo>
                  <a:cubicBezTo>
                    <a:pt x="728" y="45"/>
                    <a:pt x="741" y="45"/>
                    <a:pt x="754" y="39"/>
                  </a:cubicBezTo>
                  <a:cubicBezTo>
                    <a:pt x="735" y="45"/>
                    <a:pt x="716" y="45"/>
                    <a:pt x="666" y="58"/>
                  </a:cubicBezTo>
                  <a:cubicBezTo>
                    <a:pt x="666" y="58"/>
                    <a:pt x="666" y="58"/>
                    <a:pt x="659" y="58"/>
                  </a:cubicBezTo>
                  <a:cubicBezTo>
                    <a:pt x="659" y="58"/>
                    <a:pt x="659" y="58"/>
                    <a:pt x="653" y="58"/>
                  </a:cubicBezTo>
                  <a:cubicBezTo>
                    <a:pt x="659" y="58"/>
                    <a:pt x="659" y="58"/>
                    <a:pt x="653" y="64"/>
                  </a:cubicBezTo>
                  <a:cubicBezTo>
                    <a:pt x="647" y="64"/>
                    <a:pt x="647" y="64"/>
                    <a:pt x="647" y="64"/>
                  </a:cubicBezTo>
                  <a:cubicBezTo>
                    <a:pt x="647" y="64"/>
                    <a:pt x="647" y="64"/>
                    <a:pt x="647" y="64"/>
                  </a:cubicBezTo>
                  <a:cubicBezTo>
                    <a:pt x="647" y="64"/>
                    <a:pt x="647" y="64"/>
                    <a:pt x="653" y="64"/>
                  </a:cubicBezTo>
                  <a:cubicBezTo>
                    <a:pt x="647" y="64"/>
                    <a:pt x="647" y="64"/>
                    <a:pt x="647" y="64"/>
                  </a:cubicBezTo>
                  <a:cubicBezTo>
                    <a:pt x="647" y="64"/>
                    <a:pt x="647" y="64"/>
                    <a:pt x="659" y="64"/>
                  </a:cubicBezTo>
                  <a:cubicBezTo>
                    <a:pt x="659" y="64"/>
                    <a:pt x="659" y="64"/>
                    <a:pt x="666" y="64"/>
                  </a:cubicBezTo>
                  <a:cubicBezTo>
                    <a:pt x="685" y="58"/>
                    <a:pt x="672" y="58"/>
                    <a:pt x="697" y="58"/>
                  </a:cubicBezTo>
                  <a:cubicBezTo>
                    <a:pt x="697" y="51"/>
                    <a:pt x="697" y="51"/>
                    <a:pt x="697" y="51"/>
                  </a:cubicBezTo>
                  <a:cubicBezTo>
                    <a:pt x="697" y="58"/>
                    <a:pt x="691" y="58"/>
                    <a:pt x="691" y="58"/>
                  </a:cubicBezTo>
                  <a:cubicBezTo>
                    <a:pt x="691" y="58"/>
                    <a:pt x="691" y="58"/>
                    <a:pt x="691" y="58"/>
                  </a:cubicBezTo>
                  <a:cubicBezTo>
                    <a:pt x="691" y="58"/>
                    <a:pt x="685" y="58"/>
                    <a:pt x="672" y="58"/>
                  </a:cubicBezTo>
                  <a:cubicBezTo>
                    <a:pt x="666" y="58"/>
                    <a:pt x="666" y="58"/>
                    <a:pt x="659" y="58"/>
                  </a:cubicBezTo>
                  <a:cubicBezTo>
                    <a:pt x="691" y="51"/>
                    <a:pt x="722" y="45"/>
                    <a:pt x="754" y="39"/>
                  </a:cubicBezTo>
                  <a:cubicBezTo>
                    <a:pt x="754" y="39"/>
                    <a:pt x="754" y="39"/>
                    <a:pt x="754" y="45"/>
                  </a:cubicBezTo>
                  <a:cubicBezTo>
                    <a:pt x="754" y="39"/>
                    <a:pt x="760" y="39"/>
                    <a:pt x="760" y="39"/>
                  </a:cubicBezTo>
                  <a:cubicBezTo>
                    <a:pt x="760" y="39"/>
                    <a:pt x="760" y="39"/>
                    <a:pt x="754" y="39"/>
                  </a:cubicBezTo>
                  <a:cubicBezTo>
                    <a:pt x="766" y="39"/>
                    <a:pt x="766" y="39"/>
                    <a:pt x="766" y="39"/>
                  </a:cubicBezTo>
                  <a:cubicBezTo>
                    <a:pt x="766" y="39"/>
                    <a:pt x="766" y="39"/>
                    <a:pt x="766" y="39"/>
                  </a:cubicBezTo>
                  <a:cubicBezTo>
                    <a:pt x="772" y="39"/>
                    <a:pt x="779" y="39"/>
                    <a:pt x="791" y="39"/>
                  </a:cubicBezTo>
                  <a:cubicBezTo>
                    <a:pt x="779" y="39"/>
                    <a:pt x="779" y="39"/>
                    <a:pt x="779" y="39"/>
                  </a:cubicBezTo>
                  <a:cubicBezTo>
                    <a:pt x="816" y="32"/>
                    <a:pt x="848" y="32"/>
                    <a:pt x="873" y="26"/>
                  </a:cubicBezTo>
                  <a:cubicBezTo>
                    <a:pt x="873" y="26"/>
                    <a:pt x="873" y="26"/>
                    <a:pt x="873" y="26"/>
                  </a:cubicBezTo>
                  <a:cubicBezTo>
                    <a:pt x="873" y="26"/>
                    <a:pt x="873" y="26"/>
                    <a:pt x="879" y="26"/>
                  </a:cubicBezTo>
                  <a:cubicBezTo>
                    <a:pt x="892" y="26"/>
                    <a:pt x="904" y="26"/>
                    <a:pt x="917" y="26"/>
                  </a:cubicBezTo>
                  <a:cubicBezTo>
                    <a:pt x="923" y="26"/>
                    <a:pt x="923" y="26"/>
                    <a:pt x="923" y="26"/>
                  </a:cubicBezTo>
                  <a:cubicBezTo>
                    <a:pt x="923" y="26"/>
                    <a:pt x="923" y="26"/>
                    <a:pt x="917" y="26"/>
                  </a:cubicBezTo>
                  <a:cubicBezTo>
                    <a:pt x="904" y="26"/>
                    <a:pt x="892" y="26"/>
                    <a:pt x="879" y="26"/>
                  </a:cubicBezTo>
                  <a:cubicBezTo>
                    <a:pt x="885" y="26"/>
                    <a:pt x="885" y="26"/>
                    <a:pt x="892" y="26"/>
                  </a:cubicBezTo>
                  <a:cubicBezTo>
                    <a:pt x="892" y="26"/>
                    <a:pt x="892" y="26"/>
                    <a:pt x="885" y="26"/>
                  </a:cubicBezTo>
                  <a:cubicBezTo>
                    <a:pt x="892" y="26"/>
                    <a:pt x="904" y="26"/>
                    <a:pt x="910" y="26"/>
                  </a:cubicBezTo>
                  <a:cubicBezTo>
                    <a:pt x="904" y="26"/>
                    <a:pt x="917" y="26"/>
                    <a:pt x="929" y="26"/>
                  </a:cubicBezTo>
                  <a:cubicBezTo>
                    <a:pt x="910" y="26"/>
                    <a:pt x="885" y="26"/>
                    <a:pt x="867" y="32"/>
                  </a:cubicBezTo>
                  <a:cubicBezTo>
                    <a:pt x="867" y="32"/>
                    <a:pt x="867" y="32"/>
                    <a:pt x="867" y="32"/>
                  </a:cubicBezTo>
                  <a:cubicBezTo>
                    <a:pt x="841" y="32"/>
                    <a:pt x="804" y="39"/>
                    <a:pt x="760" y="45"/>
                  </a:cubicBezTo>
                  <a:cubicBezTo>
                    <a:pt x="816" y="39"/>
                    <a:pt x="860" y="32"/>
                    <a:pt x="917" y="26"/>
                  </a:cubicBezTo>
                  <a:cubicBezTo>
                    <a:pt x="942" y="26"/>
                    <a:pt x="936" y="26"/>
                    <a:pt x="936" y="26"/>
                  </a:cubicBezTo>
                  <a:cubicBezTo>
                    <a:pt x="936" y="26"/>
                    <a:pt x="936" y="26"/>
                    <a:pt x="954" y="26"/>
                  </a:cubicBezTo>
                  <a:cubicBezTo>
                    <a:pt x="986" y="26"/>
                    <a:pt x="986" y="26"/>
                    <a:pt x="1023" y="26"/>
                  </a:cubicBezTo>
                  <a:cubicBezTo>
                    <a:pt x="1023" y="26"/>
                    <a:pt x="1023" y="26"/>
                    <a:pt x="1023" y="20"/>
                  </a:cubicBezTo>
                  <a:cubicBezTo>
                    <a:pt x="998" y="20"/>
                    <a:pt x="979" y="26"/>
                    <a:pt x="961" y="26"/>
                  </a:cubicBezTo>
                  <a:cubicBezTo>
                    <a:pt x="1011" y="20"/>
                    <a:pt x="1023" y="20"/>
                    <a:pt x="1023" y="20"/>
                  </a:cubicBezTo>
                  <a:cubicBezTo>
                    <a:pt x="1036" y="20"/>
                    <a:pt x="1092" y="20"/>
                    <a:pt x="1155" y="26"/>
                  </a:cubicBezTo>
                  <a:cubicBezTo>
                    <a:pt x="1092" y="26"/>
                    <a:pt x="1118" y="26"/>
                    <a:pt x="1111" y="26"/>
                  </a:cubicBezTo>
                  <a:cubicBezTo>
                    <a:pt x="1136" y="32"/>
                    <a:pt x="1149" y="32"/>
                    <a:pt x="1155" y="32"/>
                  </a:cubicBezTo>
                  <a:cubicBezTo>
                    <a:pt x="1155" y="32"/>
                    <a:pt x="1155" y="32"/>
                    <a:pt x="1155" y="32"/>
                  </a:cubicBezTo>
                  <a:cubicBezTo>
                    <a:pt x="1155" y="32"/>
                    <a:pt x="1155" y="32"/>
                    <a:pt x="1155" y="32"/>
                  </a:cubicBezTo>
                  <a:cubicBezTo>
                    <a:pt x="1168" y="32"/>
                    <a:pt x="1174" y="32"/>
                    <a:pt x="1205" y="39"/>
                  </a:cubicBezTo>
                  <a:cubicBezTo>
                    <a:pt x="1243" y="45"/>
                    <a:pt x="1237" y="39"/>
                    <a:pt x="1243" y="39"/>
                  </a:cubicBezTo>
                  <a:cubicBezTo>
                    <a:pt x="1256" y="45"/>
                    <a:pt x="1262" y="45"/>
                    <a:pt x="1268" y="45"/>
                  </a:cubicBezTo>
                  <a:cubicBezTo>
                    <a:pt x="1268" y="45"/>
                    <a:pt x="1262" y="45"/>
                    <a:pt x="1256" y="45"/>
                  </a:cubicBezTo>
                  <a:cubicBezTo>
                    <a:pt x="1268" y="45"/>
                    <a:pt x="1268" y="45"/>
                    <a:pt x="1274" y="45"/>
                  </a:cubicBezTo>
                  <a:cubicBezTo>
                    <a:pt x="1281" y="45"/>
                    <a:pt x="1281" y="45"/>
                    <a:pt x="1287" y="51"/>
                  </a:cubicBezTo>
                  <a:cubicBezTo>
                    <a:pt x="1281" y="51"/>
                    <a:pt x="1256" y="45"/>
                    <a:pt x="1212" y="39"/>
                  </a:cubicBezTo>
                  <a:cubicBezTo>
                    <a:pt x="1199" y="39"/>
                    <a:pt x="1174" y="32"/>
                    <a:pt x="1161" y="32"/>
                  </a:cubicBezTo>
                  <a:cubicBezTo>
                    <a:pt x="1161" y="32"/>
                    <a:pt x="1161" y="32"/>
                    <a:pt x="1155" y="32"/>
                  </a:cubicBezTo>
                  <a:cubicBezTo>
                    <a:pt x="1118" y="32"/>
                    <a:pt x="1118" y="32"/>
                    <a:pt x="1130" y="32"/>
                  </a:cubicBezTo>
                  <a:cubicBezTo>
                    <a:pt x="1080" y="26"/>
                    <a:pt x="1055" y="26"/>
                    <a:pt x="1017" y="26"/>
                  </a:cubicBezTo>
                  <a:cubicBezTo>
                    <a:pt x="992" y="26"/>
                    <a:pt x="973" y="26"/>
                    <a:pt x="954" y="26"/>
                  </a:cubicBezTo>
                  <a:cubicBezTo>
                    <a:pt x="1061" y="26"/>
                    <a:pt x="1224" y="39"/>
                    <a:pt x="1300" y="58"/>
                  </a:cubicBezTo>
                  <a:cubicBezTo>
                    <a:pt x="1312" y="58"/>
                    <a:pt x="1306" y="58"/>
                    <a:pt x="1312" y="58"/>
                  </a:cubicBezTo>
                  <a:cubicBezTo>
                    <a:pt x="1419" y="83"/>
                    <a:pt x="1431" y="89"/>
                    <a:pt x="1482" y="115"/>
                  </a:cubicBezTo>
                  <a:cubicBezTo>
                    <a:pt x="1425" y="89"/>
                    <a:pt x="1350" y="64"/>
                    <a:pt x="1337" y="64"/>
                  </a:cubicBezTo>
                  <a:cubicBezTo>
                    <a:pt x="1312" y="58"/>
                    <a:pt x="1293" y="58"/>
                    <a:pt x="1274" y="51"/>
                  </a:cubicBezTo>
                  <a:cubicBezTo>
                    <a:pt x="1274" y="51"/>
                    <a:pt x="1274" y="51"/>
                    <a:pt x="1274" y="51"/>
                  </a:cubicBezTo>
                  <a:cubicBezTo>
                    <a:pt x="1130" y="26"/>
                    <a:pt x="1042" y="26"/>
                    <a:pt x="923" y="32"/>
                  </a:cubicBezTo>
                  <a:cubicBezTo>
                    <a:pt x="929" y="32"/>
                    <a:pt x="936" y="32"/>
                    <a:pt x="936" y="32"/>
                  </a:cubicBezTo>
                  <a:cubicBezTo>
                    <a:pt x="936" y="32"/>
                    <a:pt x="936" y="32"/>
                    <a:pt x="929" y="32"/>
                  </a:cubicBezTo>
                  <a:cubicBezTo>
                    <a:pt x="929" y="32"/>
                    <a:pt x="929" y="32"/>
                    <a:pt x="923" y="32"/>
                  </a:cubicBezTo>
                  <a:cubicBezTo>
                    <a:pt x="923" y="32"/>
                    <a:pt x="923" y="32"/>
                    <a:pt x="917" y="32"/>
                  </a:cubicBezTo>
                  <a:cubicBezTo>
                    <a:pt x="917" y="32"/>
                    <a:pt x="917" y="32"/>
                    <a:pt x="910" y="32"/>
                  </a:cubicBezTo>
                  <a:cubicBezTo>
                    <a:pt x="867" y="39"/>
                    <a:pt x="892" y="39"/>
                    <a:pt x="867" y="39"/>
                  </a:cubicBezTo>
                  <a:cubicBezTo>
                    <a:pt x="867" y="39"/>
                    <a:pt x="867" y="39"/>
                    <a:pt x="867" y="39"/>
                  </a:cubicBezTo>
                  <a:cubicBezTo>
                    <a:pt x="867" y="39"/>
                    <a:pt x="867" y="39"/>
                    <a:pt x="867" y="39"/>
                  </a:cubicBezTo>
                  <a:cubicBezTo>
                    <a:pt x="873" y="39"/>
                    <a:pt x="873" y="39"/>
                    <a:pt x="873" y="39"/>
                  </a:cubicBezTo>
                  <a:cubicBezTo>
                    <a:pt x="873" y="39"/>
                    <a:pt x="873" y="39"/>
                    <a:pt x="867" y="39"/>
                  </a:cubicBezTo>
                  <a:cubicBezTo>
                    <a:pt x="873" y="39"/>
                    <a:pt x="873" y="39"/>
                    <a:pt x="873" y="39"/>
                  </a:cubicBezTo>
                  <a:cubicBezTo>
                    <a:pt x="873" y="39"/>
                    <a:pt x="873" y="39"/>
                    <a:pt x="873" y="39"/>
                  </a:cubicBezTo>
                  <a:cubicBezTo>
                    <a:pt x="873" y="39"/>
                    <a:pt x="873" y="39"/>
                    <a:pt x="873" y="39"/>
                  </a:cubicBezTo>
                  <a:cubicBezTo>
                    <a:pt x="892" y="39"/>
                    <a:pt x="917" y="39"/>
                    <a:pt x="936" y="32"/>
                  </a:cubicBezTo>
                  <a:cubicBezTo>
                    <a:pt x="929" y="39"/>
                    <a:pt x="929" y="39"/>
                    <a:pt x="929" y="39"/>
                  </a:cubicBezTo>
                  <a:cubicBezTo>
                    <a:pt x="954" y="32"/>
                    <a:pt x="961" y="32"/>
                    <a:pt x="973" y="32"/>
                  </a:cubicBezTo>
                  <a:cubicBezTo>
                    <a:pt x="986" y="32"/>
                    <a:pt x="992" y="32"/>
                    <a:pt x="998" y="32"/>
                  </a:cubicBezTo>
                  <a:cubicBezTo>
                    <a:pt x="986" y="32"/>
                    <a:pt x="973" y="32"/>
                    <a:pt x="961" y="32"/>
                  </a:cubicBezTo>
                  <a:cubicBezTo>
                    <a:pt x="961" y="32"/>
                    <a:pt x="961" y="32"/>
                    <a:pt x="954" y="32"/>
                  </a:cubicBezTo>
                  <a:cubicBezTo>
                    <a:pt x="973" y="32"/>
                    <a:pt x="998" y="32"/>
                    <a:pt x="1023" y="32"/>
                  </a:cubicBezTo>
                  <a:cubicBezTo>
                    <a:pt x="1030" y="32"/>
                    <a:pt x="1030" y="32"/>
                    <a:pt x="1036" y="32"/>
                  </a:cubicBezTo>
                  <a:cubicBezTo>
                    <a:pt x="1061" y="32"/>
                    <a:pt x="1080" y="32"/>
                    <a:pt x="1118" y="39"/>
                  </a:cubicBezTo>
                  <a:cubicBezTo>
                    <a:pt x="1130" y="39"/>
                    <a:pt x="1130" y="39"/>
                    <a:pt x="1130" y="39"/>
                  </a:cubicBezTo>
                  <a:cubicBezTo>
                    <a:pt x="1130" y="39"/>
                    <a:pt x="1130" y="39"/>
                    <a:pt x="1136" y="39"/>
                  </a:cubicBezTo>
                  <a:cubicBezTo>
                    <a:pt x="1136" y="39"/>
                    <a:pt x="1136" y="39"/>
                    <a:pt x="1143" y="39"/>
                  </a:cubicBezTo>
                  <a:cubicBezTo>
                    <a:pt x="1149" y="39"/>
                    <a:pt x="1155" y="39"/>
                    <a:pt x="1155" y="39"/>
                  </a:cubicBezTo>
                  <a:cubicBezTo>
                    <a:pt x="1155" y="39"/>
                    <a:pt x="1155" y="39"/>
                    <a:pt x="1155" y="39"/>
                  </a:cubicBezTo>
                  <a:cubicBezTo>
                    <a:pt x="1174" y="45"/>
                    <a:pt x="1237" y="51"/>
                    <a:pt x="1262" y="51"/>
                  </a:cubicBezTo>
                  <a:cubicBezTo>
                    <a:pt x="1262" y="51"/>
                    <a:pt x="1262" y="51"/>
                    <a:pt x="1243" y="51"/>
                  </a:cubicBezTo>
                  <a:cubicBezTo>
                    <a:pt x="1293" y="58"/>
                    <a:pt x="1300" y="58"/>
                    <a:pt x="1306" y="64"/>
                  </a:cubicBezTo>
                  <a:cubicBezTo>
                    <a:pt x="1325" y="64"/>
                    <a:pt x="1350" y="70"/>
                    <a:pt x="1369" y="77"/>
                  </a:cubicBezTo>
                  <a:cubicBezTo>
                    <a:pt x="1369" y="77"/>
                    <a:pt x="1369" y="77"/>
                    <a:pt x="1375" y="77"/>
                  </a:cubicBezTo>
                  <a:cubicBezTo>
                    <a:pt x="1381" y="83"/>
                    <a:pt x="1387" y="83"/>
                    <a:pt x="1387" y="83"/>
                  </a:cubicBezTo>
                  <a:cubicBezTo>
                    <a:pt x="1387" y="83"/>
                    <a:pt x="1387" y="83"/>
                    <a:pt x="1387" y="83"/>
                  </a:cubicBezTo>
                  <a:cubicBezTo>
                    <a:pt x="1425" y="96"/>
                    <a:pt x="1469" y="115"/>
                    <a:pt x="1500" y="134"/>
                  </a:cubicBezTo>
                  <a:cubicBezTo>
                    <a:pt x="1494" y="127"/>
                    <a:pt x="1500" y="134"/>
                    <a:pt x="1507" y="134"/>
                  </a:cubicBezTo>
                  <a:cubicBezTo>
                    <a:pt x="1513" y="140"/>
                    <a:pt x="1519" y="140"/>
                    <a:pt x="1519" y="140"/>
                  </a:cubicBezTo>
                  <a:cubicBezTo>
                    <a:pt x="1544" y="159"/>
                    <a:pt x="1582" y="172"/>
                    <a:pt x="1594" y="191"/>
                  </a:cubicBezTo>
                  <a:cubicBezTo>
                    <a:pt x="1607" y="197"/>
                    <a:pt x="1620" y="204"/>
                    <a:pt x="1626" y="223"/>
                  </a:cubicBezTo>
                  <a:cubicBezTo>
                    <a:pt x="1620" y="216"/>
                    <a:pt x="1626" y="223"/>
                    <a:pt x="1626" y="223"/>
                  </a:cubicBezTo>
                  <a:cubicBezTo>
                    <a:pt x="1626" y="223"/>
                    <a:pt x="1626" y="223"/>
                    <a:pt x="1620" y="216"/>
                  </a:cubicBezTo>
                  <a:cubicBezTo>
                    <a:pt x="1620" y="216"/>
                    <a:pt x="1613" y="204"/>
                    <a:pt x="1607" y="197"/>
                  </a:cubicBezTo>
                  <a:cubicBezTo>
                    <a:pt x="1576" y="172"/>
                    <a:pt x="1532" y="153"/>
                    <a:pt x="1500" y="134"/>
                  </a:cubicBezTo>
                  <a:cubicBezTo>
                    <a:pt x="1519" y="146"/>
                    <a:pt x="1513" y="140"/>
                    <a:pt x="1513" y="140"/>
                  </a:cubicBezTo>
                  <a:cubicBezTo>
                    <a:pt x="1519" y="146"/>
                    <a:pt x="1532" y="153"/>
                    <a:pt x="1538" y="153"/>
                  </a:cubicBezTo>
                  <a:cubicBezTo>
                    <a:pt x="1532" y="153"/>
                    <a:pt x="1532" y="153"/>
                    <a:pt x="1525" y="146"/>
                  </a:cubicBezTo>
                  <a:cubicBezTo>
                    <a:pt x="1538" y="153"/>
                    <a:pt x="1538" y="153"/>
                    <a:pt x="1538" y="153"/>
                  </a:cubicBezTo>
                  <a:cubicBezTo>
                    <a:pt x="1538" y="153"/>
                    <a:pt x="1538" y="153"/>
                    <a:pt x="1563" y="172"/>
                  </a:cubicBezTo>
                  <a:cubicBezTo>
                    <a:pt x="1613" y="204"/>
                    <a:pt x="1626" y="229"/>
                    <a:pt x="1626" y="229"/>
                  </a:cubicBezTo>
                  <a:cubicBezTo>
                    <a:pt x="1626" y="229"/>
                    <a:pt x="1626" y="229"/>
                    <a:pt x="1632" y="229"/>
                  </a:cubicBezTo>
                  <a:cubicBezTo>
                    <a:pt x="1632" y="235"/>
                    <a:pt x="1638" y="235"/>
                    <a:pt x="1638" y="235"/>
                  </a:cubicBezTo>
                  <a:cubicBezTo>
                    <a:pt x="1638" y="235"/>
                    <a:pt x="1638" y="235"/>
                    <a:pt x="1638" y="235"/>
                  </a:cubicBezTo>
                  <a:cubicBezTo>
                    <a:pt x="1638" y="235"/>
                    <a:pt x="1638" y="235"/>
                    <a:pt x="1632" y="229"/>
                  </a:cubicBezTo>
                  <a:cubicBezTo>
                    <a:pt x="1632" y="235"/>
                    <a:pt x="1632" y="235"/>
                    <a:pt x="1638" y="235"/>
                  </a:cubicBezTo>
                  <a:cubicBezTo>
                    <a:pt x="1638" y="235"/>
                    <a:pt x="1638" y="235"/>
                    <a:pt x="1645" y="248"/>
                  </a:cubicBezTo>
                  <a:cubicBezTo>
                    <a:pt x="1645" y="242"/>
                    <a:pt x="1645" y="242"/>
                    <a:pt x="1645" y="242"/>
                  </a:cubicBezTo>
                  <a:cubicBezTo>
                    <a:pt x="1651" y="254"/>
                    <a:pt x="1664" y="261"/>
                    <a:pt x="1670" y="273"/>
                  </a:cubicBezTo>
                  <a:cubicBezTo>
                    <a:pt x="1682" y="280"/>
                    <a:pt x="1689" y="292"/>
                    <a:pt x="1695" y="305"/>
                  </a:cubicBezTo>
                  <a:cubicBezTo>
                    <a:pt x="1689" y="299"/>
                    <a:pt x="1689" y="292"/>
                    <a:pt x="1682" y="286"/>
                  </a:cubicBezTo>
                  <a:cubicBezTo>
                    <a:pt x="1689" y="286"/>
                    <a:pt x="1689" y="292"/>
                    <a:pt x="1689" y="292"/>
                  </a:cubicBezTo>
                  <a:cubicBezTo>
                    <a:pt x="1682" y="286"/>
                    <a:pt x="1682" y="286"/>
                    <a:pt x="1682" y="280"/>
                  </a:cubicBezTo>
                  <a:cubicBezTo>
                    <a:pt x="1682" y="286"/>
                    <a:pt x="1689" y="292"/>
                    <a:pt x="1689" y="299"/>
                  </a:cubicBezTo>
                  <a:cubicBezTo>
                    <a:pt x="1689" y="292"/>
                    <a:pt x="1689" y="292"/>
                    <a:pt x="1689" y="292"/>
                  </a:cubicBezTo>
                  <a:cubicBezTo>
                    <a:pt x="1689" y="292"/>
                    <a:pt x="1689" y="292"/>
                    <a:pt x="1689" y="299"/>
                  </a:cubicBezTo>
                  <a:cubicBezTo>
                    <a:pt x="1695" y="305"/>
                    <a:pt x="1701" y="318"/>
                    <a:pt x="1707" y="324"/>
                  </a:cubicBezTo>
                  <a:cubicBezTo>
                    <a:pt x="1707" y="324"/>
                    <a:pt x="1707" y="324"/>
                    <a:pt x="1707" y="324"/>
                  </a:cubicBezTo>
                  <a:cubicBezTo>
                    <a:pt x="1707" y="331"/>
                    <a:pt x="1707" y="331"/>
                    <a:pt x="1707" y="331"/>
                  </a:cubicBezTo>
                  <a:cubicBezTo>
                    <a:pt x="1707" y="331"/>
                    <a:pt x="1707" y="331"/>
                    <a:pt x="1707" y="331"/>
                  </a:cubicBezTo>
                  <a:cubicBezTo>
                    <a:pt x="1707" y="324"/>
                    <a:pt x="1707" y="324"/>
                    <a:pt x="1707" y="324"/>
                  </a:cubicBezTo>
                  <a:cubicBezTo>
                    <a:pt x="1707" y="331"/>
                    <a:pt x="1707" y="331"/>
                    <a:pt x="1707" y="331"/>
                  </a:cubicBezTo>
                  <a:cubicBezTo>
                    <a:pt x="1701" y="318"/>
                    <a:pt x="1701" y="318"/>
                    <a:pt x="1701" y="318"/>
                  </a:cubicBezTo>
                  <a:cubicBezTo>
                    <a:pt x="1701" y="324"/>
                    <a:pt x="1701" y="324"/>
                    <a:pt x="1707" y="331"/>
                  </a:cubicBezTo>
                  <a:cubicBezTo>
                    <a:pt x="1707" y="331"/>
                    <a:pt x="1707" y="331"/>
                    <a:pt x="1707" y="331"/>
                  </a:cubicBezTo>
                  <a:cubicBezTo>
                    <a:pt x="1707" y="331"/>
                    <a:pt x="1707" y="331"/>
                    <a:pt x="1707" y="331"/>
                  </a:cubicBezTo>
                  <a:cubicBezTo>
                    <a:pt x="1707" y="337"/>
                    <a:pt x="1707" y="337"/>
                    <a:pt x="1707" y="337"/>
                  </a:cubicBezTo>
                  <a:cubicBezTo>
                    <a:pt x="1714" y="343"/>
                    <a:pt x="1714" y="343"/>
                    <a:pt x="1714" y="343"/>
                  </a:cubicBezTo>
                  <a:cubicBezTo>
                    <a:pt x="1714" y="350"/>
                    <a:pt x="1720" y="356"/>
                    <a:pt x="1720" y="369"/>
                  </a:cubicBezTo>
                  <a:cubicBezTo>
                    <a:pt x="1720" y="362"/>
                    <a:pt x="1714" y="356"/>
                    <a:pt x="1714" y="350"/>
                  </a:cubicBezTo>
                  <a:cubicBezTo>
                    <a:pt x="1714" y="350"/>
                    <a:pt x="1714" y="350"/>
                    <a:pt x="1714" y="350"/>
                  </a:cubicBezTo>
                  <a:cubicBezTo>
                    <a:pt x="1714" y="350"/>
                    <a:pt x="1714" y="350"/>
                    <a:pt x="1714" y="350"/>
                  </a:cubicBezTo>
                  <a:cubicBezTo>
                    <a:pt x="1720" y="362"/>
                    <a:pt x="1720" y="369"/>
                    <a:pt x="1726" y="375"/>
                  </a:cubicBezTo>
                  <a:cubicBezTo>
                    <a:pt x="1726" y="375"/>
                    <a:pt x="1726" y="375"/>
                    <a:pt x="1720" y="375"/>
                  </a:cubicBezTo>
                  <a:cubicBezTo>
                    <a:pt x="1726" y="375"/>
                    <a:pt x="1726" y="381"/>
                    <a:pt x="1726" y="388"/>
                  </a:cubicBezTo>
                  <a:cubicBezTo>
                    <a:pt x="1733" y="394"/>
                    <a:pt x="1733" y="394"/>
                    <a:pt x="1733" y="394"/>
                  </a:cubicBezTo>
                  <a:cubicBezTo>
                    <a:pt x="1733" y="400"/>
                    <a:pt x="1733" y="407"/>
                    <a:pt x="1733" y="407"/>
                  </a:cubicBezTo>
                  <a:cubicBezTo>
                    <a:pt x="1733" y="400"/>
                    <a:pt x="1733" y="394"/>
                    <a:pt x="1726" y="388"/>
                  </a:cubicBezTo>
                  <a:cubicBezTo>
                    <a:pt x="1726" y="388"/>
                    <a:pt x="1739" y="426"/>
                    <a:pt x="1739" y="451"/>
                  </a:cubicBezTo>
                  <a:cubicBezTo>
                    <a:pt x="1739" y="451"/>
                    <a:pt x="1739" y="451"/>
                    <a:pt x="1733" y="426"/>
                  </a:cubicBezTo>
                  <a:cubicBezTo>
                    <a:pt x="1739" y="438"/>
                    <a:pt x="1739" y="451"/>
                    <a:pt x="1739" y="464"/>
                  </a:cubicBezTo>
                  <a:cubicBezTo>
                    <a:pt x="1739" y="483"/>
                    <a:pt x="1739" y="477"/>
                    <a:pt x="1739" y="483"/>
                  </a:cubicBezTo>
                  <a:cubicBezTo>
                    <a:pt x="1739" y="489"/>
                    <a:pt x="1739" y="496"/>
                    <a:pt x="1739" y="502"/>
                  </a:cubicBezTo>
                  <a:cubicBezTo>
                    <a:pt x="1739" y="502"/>
                    <a:pt x="1739" y="502"/>
                    <a:pt x="1739" y="502"/>
                  </a:cubicBezTo>
                  <a:cubicBezTo>
                    <a:pt x="1739" y="502"/>
                    <a:pt x="1739" y="502"/>
                    <a:pt x="1739" y="508"/>
                  </a:cubicBezTo>
                  <a:cubicBezTo>
                    <a:pt x="1739" y="515"/>
                    <a:pt x="1739" y="534"/>
                    <a:pt x="1739" y="540"/>
                  </a:cubicBezTo>
                  <a:cubicBezTo>
                    <a:pt x="1739" y="546"/>
                    <a:pt x="1739" y="546"/>
                    <a:pt x="1739" y="546"/>
                  </a:cubicBezTo>
                  <a:cubicBezTo>
                    <a:pt x="1739" y="553"/>
                    <a:pt x="1739" y="559"/>
                    <a:pt x="1739" y="572"/>
                  </a:cubicBezTo>
                  <a:cubicBezTo>
                    <a:pt x="1739" y="572"/>
                    <a:pt x="1733" y="623"/>
                    <a:pt x="1720" y="648"/>
                  </a:cubicBezTo>
                  <a:cubicBezTo>
                    <a:pt x="1720" y="654"/>
                    <a:pt x="1720" y="654"/>
                    <a:pt x="1720" y="661"/>
                  </a:cubicBezTo>
                  <a:cubicBezTo>
                    <a:pt x="1714" y="667"/>
                    <a:pt x="1714" y="680"/>
                    <a:pt x="1707" y="686"/>
                  </a:cubicBezTo>
                  <a:cubicBezTo>
                    <a:pt x="1714" y="680"/>
                    <a:pt x="1714" y="673"/>
                    <a:pt x="1720" y="667"/>
                  </a:cubicBezTo>
                  <a:cubicBezTo>
                    <a:pt x="1720" y="667"/>
                    <a:pt x="1720" y="667"/>
                    <a:pt x="1707" y="705"/>
                  </a:cubicBezTo>
                  <a:cubicBezTo>
                    <a:pt x="1701" y="718"/>
                    <a:pt x="1695" y="718"/>
                    <a:pt x="1695" y="718"/>
                  </a:cubicBezTo>
                  <a:cubicBezTo>
                    <a:pt x="1695" y="724"/>
                    <a:pt x="1689" y="730"/>
                    <a:pt x="1689" y="737"/>
                  </a:cubicBezTo>
                  <a:cubicBezTo>
                    <a:pt x="1689" y="737"/>
                    <a:pt x="1689" y="737"/>
                    <a:pt x="1689" y="737"/>
                  </a:cubicBezTo>
                  <a:cubicBezTo>
                    <a:pt x="1682" y="743"/>
                    <a:pt x="1682" y="750"/>
                    <a:pt x="1682" y="750"/>
                  </a:cubicBezTo>
                  <a:cubicBezTo>
                    <a:pt x="1670" y="750"/>
                    <a:pt x="1670" y="750"/>
                    <a:pt x="1670" y="750"/>
                  </a:cubicBezTo>
                  <a:cubicBezTo>
                    <a:pt x="1670" y="756"/>
                    <a:pt x="1670" y="756"/>
                    <a:pt x="1670" y="756"/>
                  </a:cubicBezTo>
                  <a:cubicBezTo>
                    <a:pt x="1670" y="750"/>
                    <a:pt x="1670" y="750"/>
                    <a:pt x="1670" y="750"/>
                  </a:cubicBezTo>
                  <a:cubicBezTo>
                    <a:pt x="1670" y="750"/>
                    <a:pt x="1670" y="750"/>
                    <a:pt x="1670" y="750"/>
                  </a:cubicBezTo>
                  <a:cubicBezTo>
                    <a:pt x="1682" y="750"/>
                    <a:pt x="1682" y="750"/>
                    <a:pt x="1682" y="750"/>
                  </a:cubicBezTo>
                  <a:cubicBezTo>
                    <a:pt x="1682" y="750"/>
                    <a:pt x="1682" y="750"/>
                    <a:pt x="1682" y="743"/>
                  </a:cubicBezTo>
                  <a:cubicBezTo>
                    <a:pt x="1682" y="743"/>
                    <a:pt x="1682" y="743"/>
                    <a:pt x="1682" y="743"/>
                  </a:cubicBezTo>
                  <a:cubicBezTo>
                    <a:pt x="1682" y="743"/>
                    <a:pt x="1682" y="743"/>
                    <a:pt x="1682" y="743"/>
                  </a:cubicBezTo>
                  <a:cubicBezTo>
                    <a:pt x="1682" y="743"/>
                    <a:pt x="1682" y="743"/>
                    <a:pt x="1682" y="743"/>
                  </a:cubicBezTo>
                  <a:cubicBezTo>
                    <a:pt x="1682" y="743"/>
                    <a:pt x="1682" y="743"/>
                    <a:pt x="1682" y="737"/>
                  </a:cubicBezTo>
                  <a:cubicBezTo>
                    <a:pt x="1682" y="750"/>
                    <a:pt x="1670" y="756"/>
                    <a:pt x="1664" y="762"/>
                  </a:cubicBezTo>
                  <a:cubicBezTo>
                    <a:pt x="1657" y="769"/>
                    <a:pt x="1651" y="775"/>
                    <a:pt x="1645" y="788"/>
                  </a:cubicBezTo>
                  <a:cubicBezTo>
                    <a:pt x="1645" y="788"/>
                    <a:pt x="1645" y="788"/>
                    <a:pt x="1645" y="788"/>
                  </a:cubicBezTo>
                  <a:cubicBezTo>
                    <a:pt x="1645" y="788"/>
                    <a:pt x="1638" y="794"/>
                    <a:pt x="1632" y="800"/>
                  </a:cubicBezTo>
                  <a:cubicBezTo>
                    <a:pt x="1632" y="807"/>
                    <a:pt x="1632" y="807"/>
                    <a:pt x="1632" y="807"/>
                  </a:cubicBezTo>
                  <a:cubicBezTo>
                    <a:pt x="1626" y="807"/>
                    <a:pt x="1626" y="807"/>
                    <a:pt x="1626" y="807"/>
                  </a:cubicBezTo>
                  <a:cubicBezTo>
                    <a:pt x="1632" y="807"/>
                    <a:pt x="1632" y="800"/>
                    <a:pt x="1632" y="800"/>
                  </a:cubicBezTo>
                  <a:cubicBezTo>
                    <a:pt x="1638" y="794"/>
                    <a:pt x="1638" y="788"/>
                    <a:pt x="1645" y="788"/>
                  </a:cubicBezTo>
                  <a:cubicBezTo>
                    <a:pt x="1645" y="788"/>
                    <a:pt x="1645" y="788"/>
                    <a:pt x="1645" y="788"/>
                  </a:cubicBezTo>
                  <a:cubicBezTo>
                    <a:pt x="1638" y="794"/>
                    <a:pt x="1638" y="794"/>
                    <a:pt x="1638" y="800"/>
                  </a:cubicBezTo>
                  <a:cubicBezTo>
                    <a:pt x="1632" y="800"/>
                    <a:pt x="1632" y="807"/>
                    <a:pt x="1626" y="807"/>
                  </a:cubicBezTo>
                  <a:cubicBezTo>
                    <a:pt x="1626" y="807"/>
                    <a:pt x="1626" y="807"/>
                    <a:pt x="1626" y="807"/>
                  </a:cubicBezTo>
                  <a:cubicBezTo>
                    <a:pt x="1632" y="807"/>
                    <a:pt x="1632" y="800"/>
                    <a:pt x="1638" y="800"/>
                  </a:cubicBezTo>
                  <a:cubicBezTo>
                    <a:pt x="1620" y="813"/>
                    <a:pt x="1607" y="832"/>
                    <a:pt x="1594" y="845"/>
                  </a:cubicBezTo>
                  <a:cubicBezTo>
                    <a:pt x="1601" y="838"/>
                    <a:pt x="1601" y="838"/>
                    <a:pt x="1601" y="838"/>
                  </a:cubicBezTo>
                  <a:cubicBezTo>
                    <a:pt x="1594" y="838"/>
                    <a:pt x="1594" y="845"/>
                    <a:pt x="1588" y="845"/>
                  </a:cubicBezTo>
                  <a:cubicBezTo>
                    <a:pt x="1594" y="845"/>
                    <a:pt x="1594" y="838"/>
                    <a:pt x="1594" y="838"/>
                  </a:cubicBezTo>
                  <a:cubicBezTo>
                    <a:pt x="1594" y="838"/>
                    <a:pt x="1594" y="838"/>
                    <a:pt x="1601" y="832"/>
                  </a:cubicBezTo>
                  <a:cubicBezTo>
                    <a:pt x="1607" y="832"/>
                    <a:pt x="1607" y="832"/>
                    <a:pt x="1607" y="832"/>
                  </a:cubicBezTo>
                  <a:cubicBezTo>
                    <a:pt x="1607" y="832"/>
                    <a:pt x="1601" y="832"/>
                    <a:pt x="1601" y="838"/>
                  </a:cubicBezTo>
                  <a:cubicBezTo>
                    <a:pt x="1601" y="832"/>
                    <a:pt x="1607" y="832"/>
                    <a:pt x="1607" y="832"/>
                  </a:cubicBezTo>
                  <a:cubicBezTo>
                    <a:pt x="1607" y="826"/>
                    <a:pt x="1607" y="826"/>
                    <a:pt x="1607" y="826"/>
                  </a:cubicBezTo>
                  <a:cubicBezTo>
                    <a:pt x="1607" y="826"/>
                    <a:pt x="1607" y="826"/>
                    <a:pt x="1607" y="826"/>
                  </a:cubicBezTo>
                  <a:cubicBezTo>
                    <a:pt x="1613" y="826"/>
                    <a:pt x="1613" y="826"/>
                    <a:pt x="1613" y="826"/>
                  </a:cubicBezTo>
                  <a:cubicBezTo>
                    <a:pt x="1613" y="826"/>
                    <a:pt x="1613" y="826"/>
                    <a:pt x="1607" y="826"/>
                  </a:cubicBezTo>
                  <a:cubicBezTo>
                    <a:pt x="1620" y="813"/>
                    <a:pt x="1620" y="813"/>
                    <a:pt x="1620" y="813"/>
                  </a:cubicBezTo>
                  <a:cubicBezTo>
                    <a:pt x="1626" y="807"/>
                    <a:pt x="1626" y="800"/>
                    <a:pt x="1620" y="813"/>
                  </a:cubicBezTo>
                  <a:cubicBezTo>
                    <a:pt x="1632" y="800"/>
                    <a:pt x="1638" y="788"/>
                    <a:pt x="1651" y="775"/>
                  </a:cubicBezTo>
                  <a:cubicBezTo>
                    <a:pt x="1620" y="807"/>
                    <a:pt x="1620" y="807"/>
                    <a:pt x="1576" y="857"/>
                  </a:cubicBezTo>
                  <a:cubicBezTo>
                    <a:pt x="1563" y="864"/>
                    <a:pt x="1563" y="864"/>
                    <a:pt x="1576" y="857"/>
                  </a:cubicBezTo>
                  <a:cubicBezTo>
                    <a:pt x="1563" y="864"/>
                    <a:pt x="1557" y="864"/>
                    <a:pt x="1557" y="870"/>
                  </a:cubicBezTo>
                  <a:cubicBezTo>
                    <a:pt x="1563" y="864"/>
                    <a:pt x="1576" y="857"/>
                    <a:pt x="1582" y="857"/>
                  </a:cubicBezTo>
                  <a:cubicBezTo>
                    <a:pt x="1576" y="857"/>
                    <a:pt x="1576" y="857"/>
                    <a:pt x="1576" y="857"/>
                  </a:cubicBezTo>
                  <a:cubicBezTo>
                    <a:pt x="1582" y="857"/>
                    <a:pt x="1582" y="857"/>
                    <a:pt x="1582" y="857"/>
                  </a:cubicBezTo>
                  <a:cubicBezTo>
                    <a:pt x="1582" y="857"/>
                    <a:pt x="1582" y="857"/>
                    <a:pt x="1582" y="857"/>
                  </a:cubicBezTo>
                  <a:cubicBezTo>
                    <a:pt x="1582" y="857"/>
                    <a:pt x="1582" y="857"/>
                    <a:pt x="1582" y="857"/>
                  </a:cubicBezTo>
                  <a:cubicBezTo>
                    <a:pt x="1576" y="864"/>
                    <a:pt x="1576" y="864"/>
                    <a:pt x="1576" y="864"/>
                  </a:cubicBezTo>
                  <a:cubicBezTo>
                    <a:pt x="1576" y="864"/>
                    <a:pt x="1576" y="864"/>
                    <a:pt x="1582" y="857"/>
                  </a:cubicBezTo>
                  <a:cubicBezTo>
                    <a:pt x="1576" y="864"/>
                    <a:pt x="1563" y="864"/>
                    <a:pt x="1563" y="870"/>
                  </a:cubicBezTo>
                  <a:cubicBezTo>
                    <a:pt x="1563" y="870"/>
                    <a:pt x="1563" y="870"/>
                    <a:pt x="1557" y="876"/>
                  </a:cubicBezTo>
                  <a:cubicBezTo>
                    <a:pt x="1551" y="876"/>
                    <a:pt x="1551" y="883"/>
                    <a:pt x="1532" y="889"/>
                  </a:cubicBezTo>
                  <a:cubicBezTo>
                    <a:pt x="1538" y="883"/>
                    <a:pt x="1544" y="883"/>
                    <a:pt x="1557" y="876"/>
                  </a:cubicBezTo>
                  <a:cubicBezTo>
                    <a:pt x="1563" y="870"/>
                    <a:pt x="1563" y="870"/>
                    <a:pt x="1576" y="864"/>
                  </a:cubicBezTo>
                  <a:cubicBezTo>
                    <a:pt x="1576" y="864"/>
                    <a:pt x="1544" y="883"/>
                    <a:pt x="1551" y="876"/>
                  </a:cubicBezTo>
                  <a:cubicBezTo>
                    <a:pt x="1525" y="896"/>
                    <a:pt x="1513" y="902"/>
                    <a:pt x="1494" y="921"/>
                  </a:cubicBezTo>
                  <a:cubicBezTo>
                    <a:pt x="1494" y="921"/>
                    <a:pt x="1494" y="921"/>
                    <a:pt x="1494" y="921"/>
                  </a:cubicBezTo>
                  <a:cubicBezTo>
                    <a:pt x="1494" y="921"/>
                    <a:pt x="1494" y="921"/>
                    <a:pt x="1494" y="921"/>
                  </a:cubicBezTo>
                  <a:cubicBezTo>
                    <a:pt x="1482" y="927"/>
                    <a:pt x="1475" y="934"/>
                    <a:pt x="1456" y="946"/>
                  </a:cubicBezTo>
                  <a:cubicBezTo>
                    <a:pt x="1444" y="946"/>
                    <a:pt x="1438" y="953"/>
                    <a:pt x="1431" y="953"/>
                  </a:cubicBezTo>
                  <a:cubicBezTo>
                    <a:pt x="1438" y="953"/>
                    <a:pt x="1444" y="953"/>
                    <a:pt x="1444" y="946"/>
                  </a:cubicBezTo>
                  <a:cubicBezTo>
                    <a:pt x="1444" y="946"/>
                    <a:pt x="1456" y="946"/>
                    <a:pt x="1463" y="946"/>
                  </a:cubicBezTo>
                  <a:cubicBezTo>
                    <a:pt x="1475" y="934"/>
                    <a:pt x="1488" y="927"/>
                    <a:pt x="1500" y="921"/>
                  </a:cubicBezTo>
                  <a:cubicBezTo>
                    <a:pt x="1507" y="908"/>
                    <a:pt x="1507" y="908"/>
                    <a:pt x="1507" y="908"/>
                  </a:cubicBezTo>
                  <a:cubicBezTo>
                    <a:pt x="1488" y="921"/>
                    <a:pt x="1488" y="921"/>
                    <a:pt x="1488" y="921"/>
                  </a:cubicBezTo>
                  <a:cubicBezTo>
                    <a:pt x="1494" y="921"/>
                    <a:pt x="1494" y="921"/>
                    <a:pt x="1494" y="921"/>
                  </a:cubicBezTo>
                  <a:cubicBezTo>
                    <a:pt x="1500" y="921"/>
                    <a:pt x="1507" y="908"/>
                    <a:pt x="1513" y="902"/>
                  </a:cubicBezTo>
                  <a:cubicBezTo>
                    <a:pt x="1513" y="902"/>
                    <a:pt x="1513" y="902"/>
                    <a:pt x="1513" y="908"/>
                  </a:cubicBezTo>
                  <a:cubicBezTo>
                    <a:pt x="1513" y="908"/>
                    <a:pt x="1513" y="908"/>
                    <a:pt x="1513" y="908"/>
                  </a:cubicBezTo>
                  <a:cubicBezTo>
                    <a:pt x="1513" y="908"/>
                    <a:pt x="1513" y="908"/>
                    <a:pt x="1507" y="908"/>
                  </a:cubicBezTo>
                  <a:cubicBezTo>
                    <a:pt x="1500" y="921"/>
                    <a:pt x="1494" y="927"/>
                    <a:pt x="1488" y="927"/>
                  </a:cubicBezTo>
                  <a:cubicBezTo>
                    <a:pt x="1482" y="927"/>
                    <a:pt x="1482" y="934"/>
                    <a:pt x="1475" y="934"/>
                  </a:cubicBezTo>
                  <a:cubicBezTo>
                    <a:pt x="1482" y="934"/>
                    <a:pt x="1482" y="934"/>
                    <a:pt x="1482" y="934"/>
                  </a:cubicBezTo>
                  <a:cubicBezTo>
                    <a:pt x="1475" y="934"/>
                    <a:pt x="1469" y="940"/>
                    <a:pt x="1463" y="946"/>
                  </a:cubicBezTo>
                  <a:cubicBezTo>
                    <a:pt x="1463" y="940"/>
                    <a:pt x="1463" y="940"/>
                    <a:pt x="1463" y="940"/>
                  </a:cubicBezTo>
                  <a:cubicBezTo>
                    <a:pt x="1463" y="940"/>
                    <a:pt x="1463" y="940"/>
                    <a:pt x="1463" y="946"/>
                  </a:cubicBezTo>
                  <a:cubicBezTo>
                    <a:pt x="1456" y="946"/>
                    <a:pt x="1456" y="946"/>
                    <a:pt x="1456" y="946"/>
                  </a:cubicBezTo>
                  <a:cubicBezTo>
                    <a:pt x="1438" y="953"/>
                    <a:pt x="1425" y="959"/>
                    <a:pt x="1412" y="965"/>
                  </a:cubicBezTo>
                  <a:cubicBezTo>
                    <a:pt x="1387" y="978"/>
                    <a:pt x="1369" y="991"/>
                    <a:pt x="1337" y="997"/>
                  </a:cubicBezTo>
                  <a:cubicBezTo>
                    <a:pt x="1318" y="1003"/>
                    <a:pt x="1300" y="1016"/>
                    <a:pt x="1287" y="1022"/>
                  </a:cubicBezTo>
                  <a:cubicBezTo>
                    <a:pt x="1293" y="1022"/>
                    <a:pt x="1300" y="1016"/>
                    <a:pt x="1318" y="1003"/>
                  </a:cubicBezTo>
                  <a:cubicBezTo>
                    <a:pt x="1312" y="1016"/>
                    <a:pt x="1306" y="1016"/>
                    <a:pt x="1300" y="1016"/>
                  </a:cubicBezTo>
                  <a:cubicBezTo>
                    <a:pt x="1274" y="1029"/>
                    <a:pt x="1268" y="1029"/>
                    <a:pt x="1243" y="1035"/>
                  </a:cubicBezTo>
                  <a:cubicBezTo>
                    <a:pt x="1243" y="1035"/>
                    <a:pt x="1243" y="1035"/>
                    <a:pt x="1243" y="1042"/>
                  </a:cubicBezTo>
                  <a:cubicBezTo>
                    <a:pt x="1262" y="1029"/>
                    <a:pt x="1287" y="1022"/>
                    <a:pt x="1274" y="1029"/>
                  </a:cubicBezTo>
                  <a:cubicBezTo>
                    <a:pt x="1274" y="1029"/>
                    <a:pt x="1274" y="1029"/>
                    <a:pt x="1274" y="1029"/>
                  </a:cubicBezTo>
                  <a:cubicBezTo>
                    <a:pt x="1268" y="1029"/>
                    <a:pt x="1268" y="1029"/>
                    <a:pt x="1268" y="1029"/>
                  </a:cubicBezTo>
                  <a:cubicBezTo>
                    <a:pt x="1262" y="1035"/>
                    <a:pt x="1262" y="1035"/>
                    <a:pt x="1262" y="1035"/>
                  </a:cubicBezTo>
                  <a:cubicBezTo>
                    <a:pt x="1243" y="1042"/>
                    <a:pt x="1218" y="1048"/>
                    <a:pt x="1205" y="1048"/>
                  </a:cubicBezTo>
                  <a:cubicBezTo>
                    <a:pt x="1205" y="1048"/>
                    <a:pt x="1212" y="1048"/>
                    <a:pt x="1218" y="1042"/>
                  </a:cubicBezTo>
                  <a:cubicBezTo>
                    <a:pt x="1218" y="1042"/>
                    <a:pt x="1218" y="1042"/>
                    <a:pt x="1205" y="1048"/>
                  </a:cubicBezTo>
                  <a:cubicBezTo>
                    <a:pt x="1205" y="1048"/>
                    <a:pt x="1205" y="1048"/>
                    <a:pt x="1224" y="1042"/>
                  </a:cubicBezTo>
                  <a:cubicBezTo>
                    <a:pt x="1224" y="1042"/>
                    <a:pt x="1224" y="1042"/>
                    <a:pt x="1224" y="1042"/>
                  </a:cubicBezTo>
                  <a:cubicBezTo>
                    <a:pt x="1212" y="1048"/>
                    <a:pt x="1218" y="1042"/>
                    <a:pt x="1205" y="1048"/>
                  </a:cubicBezTo>
                  <a:cubicBezTo>
                    <a:pt x="1237" y="1042"/>
                    <a:pt x="1268" y="1029"/>
                    <a:pt x="1300" y="1016"/>
                  </a:cubicBezTo>
                  <a:cubicBezTo>
                    <a:pt x="1281" y="1022"/>
                    <a:pt x="1281" y="1022"/>
                    <a:pt x="1281" y="1022"/>
                  </a:cubicBezTo>
                  <a:cubicBezTo>
                    <a:pt x="1287" y="1022"/>
                    <a:pt x="1300" y="1016"/>
                    <a:pt x="1306" y="1003"/>
                  </a:cubicBezTo>
                  <a:cubicBezTo>
                    <a:pt x="1312" y="1003"/>
                    <a:pt x="1312" y="1003"/>
                    <a:pt x="1312" y="1003"/>
                  </a:cubicBezTo>
                  <a:cubicBezTo>
                    <a:pt x="1312" y="1003"/>
                    <a:pt x="1312" y="1003"/>
                    <a:pt x="1312" y="1003"/>
                  </a:cubicBezTo>
                  <a:cubicBezTo>
                    <a:pt x="1318" y="1003"/>
                    <a:pt x="1318" y="1003"/>
                    <a:pt x="1318" y="1003"/>
                  </a:cubicBezTo>
                  <a:cubicBezTo>
                    <a:pt x="1312" y="1003"/>
                    <a:pt x="1312" y="1003"/>
                    <a:pt x="1312" y="1003"/>
                  </a:cubicBezTo>
                  <a:cubicBezTo>
                    <a:pt x="1318" y="1003"/>
                    <a:pt x="1318" y="1003"/>
                    <a:pt x="1325" y="1003"/>
                  </a:cubicBezTo>
                  <a:cubicBezTo>
                    <a:pt x="1369" y="984"/>
                    <a:pt x="1406" y="972"/>
                    <a:pt x="1419" y="959"/>
                  </a:cubicBezTo>
                  <a:cubicBezTo>
                    <a:pt x="1431" y="953"/>
                    <a:pt x="1438" y="946"/>
                    <a:pt x="1456" y="940"/>
                  </a:cubicBezTo>
                  <a:cubicBezTo>
                    <a:pt x="1469" y="934"/>
                    <a:pt x="1488" y="927"/>
                    <a:pt x="1494" y="921"/>
                  </a:cubicBezTo>
                  <a:cubicBezTo>
                    <a:pt x="1494" y="921"/>
                    <a:pt x="1494" y="921"/>
                    <a:pt x="1507" y="908"/>
                  </a:cubicBezTo>
                  <a:cubicBezTo>
                    <a:pt x="1507" y="908"/>
                    <a:pt x="1507" y="908"/>
                    <a:pt x="1507" y="908"/>
                  </a:cubicBezTo>
                  <a:cubicBezTo>
                    <a:pt x="1513" y="902"/>
                    <a:pt x="1513" y="902"/>
                    <a:pt x="1513" y="902"/>
                  </a:cubicBezTo>
                  <a:cubicBezTo>
                    <a:pt x="1513" y="902"/>
                    <a:pt x="1513" y="896"/>
                    <a:pt x="1525" y="896"/>
                  </a:cubicBezTo>
                  <a:cubicBezTo>
                    <a:pt x="1519" y="896"/>
                    <a:pt x="1519" y="896"/>
                    <a:pt x="1519" y="896"/>
                  </a:cubicBezTo>
                  <a:cubicBezTo>
                    <a:pt x="1519" y="896"/>
                    <a:pt x="1519" y="896"/>
                    <a:pt x="1513" y="902"/>
                  </a:cubicBezTo>
                  <a:cubicBezTo>
                    <a:pt x="1519" y="896"/>
                    <a:pt x="1519" y="896"/>
                    <a:pt x="1525" y="889"/>
                  </a:cubicBezTo>
                  <a:cubicBezTo>
                    <a:pt x="1513" y="902"/>
                    <a:pt x="1494" y="908"/>
                    <a:pt x="1482" y="927"/>
                  </a:cubicBezTo>
                  <a:cubicBezTo>
                    <a:pt x="1488" y="921"/>
                    <a:pt x="1482" y="927"/>
                    <a:pt x="1482" y="927"/>
                  </a:cubicBezTo>
                  <a:cubicBezTo>
                    <a:pt x="1482" y="927"/>
                    <a:pt x="1482" y="927"/>
                    <a:pt x="1469" y="934"/>
                  </a:cubicBezTo>
                  <a:cubicBezTo>
                    <a:pt x="1425" y="959"/>
                    <a:pt x="1400" y="965"/>
                    <a:pt x="1362" y="984"/>
                  </a:cubicBezTo>
                  <a:cubicBezTo>
                    <a:pt x="1337" y="991"/>
                    <a:pt x="1425" y="953"/>
                    <a:pt x="1350" y="991"/>
                  </a:cubicBezTo>
                  <a:cubicBezTo>
                    <a:pt x="1369" y="978"/>
                    <a:pt x="1375" y="978"/>
                    <a:pt x="1406" y="965"/>
                  </a:cubicBezTo>
                  <a:cubicBezTo>
                    <a:pt x="1406" y="965"/>
                    <a:pt x="1406" y="965"/>
                    <a:pt x="1419" y="959"/>
                  </a:cubicBezTo>
                  <a:cubicBezTo>
                    <a:pt x="1406" y="965"/>
                    <a:pt x="1387" y="972"/>
                    <a:pt x="1375" y="972"/>
                  </a:cubicBezTo>
                  <a:cubicBezTo>
                    <a:pt x="1369" y="978"/>
                    <a:pt x="1369" y="978"/>
                    <a:pt x="1362" y="984"/>
                  </a:cubicBezTo>
                  <a:cubicBezTo>
                    <a:pt x="1350" y="984"/>
                    <a:pt x="1331" y="991"/>
                    <a:pt x="1318" y="997"/>
                  </a:cubicBezTo>
                  <a:cubicBezTo>
                    <a:pt x="1312" y="997"/>
                    <a:pt x="1306" y="1003"/>
                    <a:pt x="1306" y="1003"/>
                  </a:cubicBezTo>
                  <a:cubicBezTo>
                    <a:pt x="1300" y="1003"/>
                    <a:pt x="1300" y="1003"/>
                    <a:pt x="1293" y="1003"/>
                  </a:cubicBezTo>
                  <a:cubicBezTo>
                    <a:pt x="1293" y="1003"/>
                    <a:pt x="1293" y="1003"/>
                    <a:pt x="1300" y="1003"/>
                  </a:cubicBezTo>
                  <a:cubicBezTo>
                    <a:pt x="1306" y="1003"/>
                    <a:pt x="1312" y="997"/>
                    <a:pt x="1312" y="997"/>
                  </a:cubicBezTo>
                  <a:cubicBezTo>
                    <a:pt x="1306" y="1003"/>
                    <a:pt x="1293" y="1003"/>
                    <a:pt x="1281" y="1016"/>
                  </a:cubicBezTo>
                  <a:cubicBezTo>
                    <a:pt x="1256" y="1022"/>
                    <a:pt x="1256" y="1022"/>
                    <a:pt x="1256" y="1022"/>
                  </a:cubicBezTo>
                  <a:cubicBezTo>
                    <a:pt x="1262" y="1022"/>
                    <a:pt x="1262" y="1022"/>
                    <a:pt x="1262" y="1022"/>
                  </a:cubicBezTo>
                  <a:cubicBezTo>
                    <a:pt x="1281" y="1016"/>
                    <a:pt x="1281" y="1016"/>
                    <a:pt x="1281" y="1016"/>
                  </a:cubicBezTo>
                  <a:cubicBezTo>
                    <a:pt x="1268" y="1022"/>
                    <a:pt x="1249" y="1029"/>
                    <a:pt x="1237" y="1029"/>
                  </a:cubicBezTo>
                  <a:cubicBezTo>
                    <a:pt x="1237" y="1029"/>
                    <a:pt x="1237" y="1029"/>
                    <a:pt x="1249" y="1029"/>
                  </a:cubicBezTo>
                  <a:cubicBezTo>
                    <a:pt x="1199" y="1042"/>
                    <a:pt x="1143" y="1061"/>
                    <a:pt x="1111" y="1061"/>
                  </a:cubicBezTo>
                  <a:cubicBezTo>
                    <a:pt x="1111" y="1061"/>
                    <a:pt x="1111" y="1061"/>
                    <a:pt x="1080" y="1067"/>
                  </a:cubicBezTo>
                  <a:cubicBezTo>
                    <a:pt x="1080" y="1067"/>
                    <a:pt x="1080" y="1067"/>
                    <a:pt x="1080" y="1067"/>
                  </a:cubicBezTo>
                  <a:cubicBezTo>
                    <a:pt x="1080" y="1073"/>
                    <a:pt x="1080" y="1073"/>
                    <a:pt x="1074" y="1073"/>
                  </a:cubicBezTo>
                  <a:cubicBezTo>
                    <a:pt x="1074" y="1073"/>
                    <a:pt x="1074" y="1073"/>
                    <a:pt x="1074" y="1073"/>
                  </a:cubicBezTo>
                  <a:cubicBezTo>
                    <a:pt x="1074" y="1073"/>
                    <a:pt x="1074" y="1073"/>
                    <a:pt x="1074" y="1073"/>
                  </a:cubicBezTo>
                  <a:cubicBezTo>
                    <a:pt x="1061" y="1073"/>
                    <a:pt x="1061" y="1073"/>
                    <a:pt x="1061" y="1073"/>
                  </a:cubicBezTo>
                  <a:cubicBezTo>
                    <a:pt x="1048" y="1080"/>
                    <a:pt x="1030" y="1080"/>
                    <a:pt x="1017" y="1080"/>
                  </a:cubicBezTo>
                  <a:cubicBezTo>
                    <a:pt x="1017" y="1080"/>
                    <a:pt x="1017" y="1080"/>
                    <a:pt x="1030" y="1080"/>
                  </a:cubicBezTo>
                  <a:cubicBezTo>
                    <a:pt x="1036" y="1080"/>
                    <a:pt x="1036" y="1080"/>
                    <a:pt x="1036" y="1080"/>
                  </a:cubicBezTo>
                  <a:cubicBezTo>
                    <a:pt x="1030" y="1080"/>
                    <a:pt x="1030" y="1080"/>
                    <a:pt x="1030" y="1080"/>
                  </a:cubicBezTo>
                  <a:cubicBezTo>
                    <a:pt x="1036" y="1080"/>
                    <a:pt x="1036" y="1080"/>
                    <a:pt x="1036" y="1080"/>
                  </a:cubicBezTo>
                  <a:cubicBezTo>
                    <a:pt x="1036" y="1080"/>
                    <a:pt x="1036" y="1080"/>
                    <a:pt x="1036" y="1080"/>
                  </a:cubicBezTo>
                  <a:cubicBezTo>
                    <a:pt x="1030" y="1080"/>
                    <a:pt x="1030" y="1080"/>
                    <a:pt x="1023" y="1080"/>
                  </a:cubicBezTo>
                  <a:cubicBezTo>
                    <a:pt x="1017" y="1086"/>
                    <a:pt x="1011" y="1086"/>
                    <a:pt x="998" y="1086"/>
                  </a:cubicBezTo>
                  <a:cubicBezTo>
                    <a:pt x="992" y="1086"/>
                    <a:pt x="986" y="1086"/>
                    <a:pt x="986" y="1092"/>
                  </a:cubicBezTo>
                  <a:cubicBezTo>
                    <a:pt x="954" y="1092"/>
                    <a:pt x="948" y="1092"/>
                    <a:pt x="942" y="1092"/>
                  </a:cubicBezTo>
                  <a:cubicBezTo>
                    <a:pt x="948" y="1092"/>
                    <a:pt x="948" y="1092"/>
                    <a:pt x="954" y="1092"/>
                  </a:cubicBezTo>
                  <a:cubicBezTo>
                    <a:pt x="954" y="1092"/>
                    <a:pt x="954" y="1092"/>
                    <a:pt x="967" y="1092"/>
                  </a:cubicBezTo>
                  <a:cubicBezTo>
                    <a:pt x="954" y="1092"/>
                    <a:pt x="948" y="1092"/>
                    <a:pt x="936" y="1099"/>
                  </a:cubicBezTo>
                  <a:cubicBezTo>
                    <a:pt x="923" y="1099"/>
                    <a:pt x="910" y="1099"/>
                    <a:pt x="892" y="1105"/>
                  </a:cubicBezTo>
                  <a:cubicBezTo>
                    <a:pt x="892" y="1105"/>
                    <a:pt x="892" y="1105"/>
                    <a:pt x="885" y="1105"/>
                  </a:cubicBezTo>
                  <a:cubicBezTo>
                    <a:pt x="885" y="1105"/>
                    <a:pt x="885" y="1105"/>
                    <a:pt x="879" y="1105"/>
                  </a:cubicBezTo>
                  <a:cubicBezTo>
                    <a:pt x="873" y="1105"/>
                    <a:pt x="867" y="1105"/>
                    <a:pt x="860" y="1105"/>
                  </a:cubicBezTo>
                  <a:cubicBezTo>
                    <a:pt x="873" y="1105"/>
                    <a:pt x="860" y="1105"/>
                    <a:pt x="873" y="1105"/>
                  </a:cubicBezTo>
                  <a:cubicBezTo>
                    <a:pt x="910" y="1099"/>
                    <a:pt x="923" y="1099"/>
                    <a:pt x="936" y="1099"/>
                  </a:cubicBezTo>
                  <a:cubicBezTo>
                    <a:pt x="954" y="1092"/>
                    <a:pt x="979" y="1092"/>
                    <a:pt x="998" y="1086"/>
                  </a:cubicBezTo>
                  <a:cubicBezTo>
                    <a:pt x="998" y="1086"/>
                    <a:pt x="998" y="1086"/>
                    <a:pt x="998" y="1086"/>
                  </a:cubicBezTo>
                  <a:cubicBezTo>
                    <a:pt x="954" y="1092"/>
                    <a:pt x="879" y="1105"/>
                    <a:pt x="829" y="1105"/>
                  </a:cubicBezTo>
                  <a:cubicBezTo>
                    <a:pt x="823" y="1105"/>
                    <a:pt x="823" y="1105"/>
                    <a:pt x="823" y="1105"/>
                  </a:cubicBezTo>
                  <a:cubicBezTo>
                    <a:pt x="823" y="1105"/>
                    <a:pt x="823" y="1105"/>
                    <a:pt x="823" y="1105"/>
                  </a:cubicBezTo>
                  <a:cubicBezTo>
                    <a:pt x="791" y="1111"/>
                    <a:pt x="766" y="1111"/>
                    <a:pt x="760" y="1111"/>
                  </a:cubicBezTo>
                  <a:cubicBezTo>
                    <a:pt x="728" y="1111"/>
                    <a:pt x="747" y="1111"/>
                    <a:pt x="760" y="1111"/>
                  </a:cubicBezTo>
                  <a:cubicBezTo>
                    <a:pt x="760" y="1111"/>
                    <a:pt x="760" y="1111"/>
                    <a:pt x="741" y="1111"/>
                  </a:cubicBezTo>
                  <a:cubicBezTo>
                    <a:pt x="728" y="1111"/>
                    <a:pt x="666" y="1124"/>
                    <a:pt x="628" y="1111"/>
                  </a:cubicBezTo>
                  <a:cubicBezTo>
                    <a:pt x="628" y="1111"/>
                    <a:pt x="628" y="1111"/>
                    <a:pt x="609" y="1111"/>
                  </a:cubicBezTo>
                  <a:cubicBezTo>
                    <a:pt x="653" y="1124"/>
                    <a:pt x="603" y="1124"/>
                    <a:pt x="653" y="1124"/>
                  </a:cubicBezTo>
                  <a:cubicBezTo>
                    <a:pt x="672" y="1124"/>
                    <a:pt x="697" y="1124"/>
                    <a:pt x="722" y="1124"/>
                  </a:cubicBezTo>
                  <a:cubicBezTo>
                    <a:pt x="710" y="1124"/>
                    <a:pt x="697" y="1124"/>
                    <a:pt x="691" y="1124"/>
                  </a:cubicBezTo>
                  <a:cubicBezTo>
                    <a:pt x="659" y="1124"/>
                    <a:pt x="641" y="1124"/>
                    <a:pt x="622" y="1124"/>
                  </a:cubicBezTo>
                  <a:cubicBezTo>
                    <a:pt x="615" y="1124"/>
                    <a:pt x="615" y="1124"/>
                    <a:pt x="603" y="1124"/>
                  </a:cubicBezTo>
                  <a:cubicBezTo>
                    <a:pt x="597" y="1124"/>
                    <a:pt x="590" y="1124"/>
                    <a:pt x="584" y="1124"/>
                  </a:cubicBezTo>
                  <a:cubicBezTo>
                    <a:pt x="603" y="1124"/>
                    <a:pt x="597" y="1124"/>
                    <a:pt x="615" y="1124"/>
                  </a:cubicBezTo>
                  <a:cubicBezTo>
                    <a:pt x="609" y="1124"/>
                    <a:pt x="603" y="1124"/>
                    <a:pt x="590" y="1124"/>
                  </a:cubicBezTo>
                  <a:cubicBezTo>
                    <a:pt x="641" y="1130"/>
                    <a:pt x="691" y="1130"/>
                    <a:pt x="741" y="1130"/>
                  </a:cubicBezTo>
                  <a:cubicBezTo>
                    <a:pt x="735" y="1130"/>
                    <a:pt x="735" y="1130"/>
                    <a:pt x="728" y="1130"/>
                  </a:cubicBezTo>
                  <a:cubicBezTo>
                    <a:pt x="735" y="1130"/>
                    <a:pt x="735" y="1130"/>
                    <a:pt x="735" y="1130"/>
                  </a:cubicBezTo>
                  <a:cubicBezTo>
                    <a:pt x="728" y="1130"/>
                    <a:pt x="728" y="1130"/>
                    <a:pt x="722" y="1130"/>
                  </a:cubicBezTo>
                  <a:cubicBezTo>
                    <a:pt x="747" y="1124"/>
                    <a:pt x="741" y="1124"/>
                    <a:pt x="760" y="1124"/>
                  </a:cubicBezTo>
                  <a:cubicBezTo>
                    <a:pt x="760" y="1124"/>
                    <a:pt x="760" y="1124"/>
                    <a:pt x="754" y="1124"/>
                  </a:cubicBezTo>
                  <a:cubicBezTo>
                    <a:pt x="766" y="1124"/>
                    <a:pt x="779" y="1124"/>
                    <a:pt x="797" y="1124"/>
                  </a:cubicBezTo>
                  <a:cubicBezTo>
                    <a:pt x="797" y="1124"/>
                    <a:pt x="797" y="1124"/>
                    <a:pt x="797" y="1124"/>
                  </a:cubicBezTo>
                  <a:cubicBezTo>
                    <a:pt x="810" y="1124"/>
                    <a:pt x="816" y="1124"/>
                    <a:pt x="829" y="1111"/>
                  </a:cubicBezTo>
                  <a:cubicBezTo>
                    <a:pt x="829" y="1111"/>
                    <a:pt x="829" y="1111"/>
                    <a:pt x="829" y="1111"/>
                  </a:cubicBezTo>
                  <a:cubicBezTo>
                    <a:pt x="829" y="1111"/>
                    <a:pt x="829" y="1111"/>
                    <a:pt x="829" y="1111"/>
                  </a:cubicBezTo>
                  <a:cubicBezTo>
                    <a:pt x="879" y="1111"/>
                    <a:pt x="942" y="1105"/>
                    <a:pt x="992" y="1092"/>
                  </a:cubicBezTo>
                  <a:cubicBezTo>
                    <a:pt x="998" y="1092"/>
                    <a:pt x="998" y="1092"/>
                    <a:pt x="998" y="1092"/>
                  </a:cubicBezTo>
                  <a:cubicBezTo>
                    <a:pt x="992" y="1092"/>
                    <a:pt x="992" y="1092"/>
                    <a:pt x="992" y="1092"/>
                  </a:cubicBezTo>
                  <a:cubicBezTo>
                    <a:pt x="1023" y="1086"/>
                    <a:pt x="1042" y="1086"/>
                    <a:pt x="1067" y="1080"/>
                  </a:cubicBezTo>
                  <a:cubicBezTo>
                    <a:pt x="1055" y="1080"/>
                    <a:pt x="1055" y="1080"/>
                    <a:pt x="1055" y="1080"/>
                  </a:cubicBezTo>
                  <a:cubicBezTo>
                    <a:pt x="1061" y="1080"/>
                    <a:pt x="1061" y="1080"/>
                    <a:pt x="1061" y="1080"/>
                  </a:cubicBezTo>
                  <a:cubicBezTo>
                    <a:pt x="1067" y="1080"/>
                    <a:pt x="1067" y="1080"/>
                    <a:pt x="1067" y="1080"/>
                  </a:cubicBezTo>
                  <a:cubicBezTo>
                    <a:pt x="1080" y="1073"/>
                    <a:pt x="1099" y="1073"/>
                    <a:pt x="1111" y="1067"/>
                  </a:cubicBezTo>
                  <a:cubicBezTo>
                    <a:pt x="1111" y="1067"/>
                    <a:pt x="1111" y="1067"/>
                    <a:pt x="1111" y="1067"/>
                  </a:cubicBezTo>
                  <a:cubicBezTo>
                    <a:pt x="1111" y="1067"/>
                    <a:pt x="1111" y="1067"/>
                    <a:pt x="1111" y="1067"/>
                  </a:cubicBezTo>
                  <a:cubicBezTo>
                    <a:pt x="1136" y="1067"/>
                    <a:pt x="1149" y="1061"/>
                    <a:pt x="1161" y="1061"/>
                  </a:cubicBezTo>
                  <a:cubicBezTo>
                    <a:pt x="1174" y="1054"/>
                    <a:pt x="1187" y="1054"/>
                    <a:pt x="1205" y="1048"/>
                  </a:cubicBezTo>
                  <a:cubicBezTo>
                    <a:pt x="1205" y="1048"/>
                    <a:pt x="1205" y="1048"/>
                    <a:pt x="1174" y="1054"/>
                  </a:cubicBezTo>
                  <a:cubicBezTo>
                    <a:pt x="1174" y="1054"/>
                    <a:pt x="1174" y="1054"/>
                    <a:pt x="1180" y="1054"/>
                  </a:cubicBezTo>
                  <a:cubicBezTo>
                    <a:pt x="1174" y="1054"/>
                    <a:pt x="1168" y="1061"/>
                    <a:pt x="1161" y="1061"/>
                  </a:cubicBezTo>
                  <a:cubicBezTo>
                    <a:pt x="1161" y="1061"/>
                    <a:pt x="1161" y="1061"/>
                    <a:pt x="1130" y="1067"/>
                  </a:cubicBezTo>
                  <a:cubicBezTo>
                    <a:pt x="1130" y="1067"/>
                    <a:pt x="1130" y="1067"/>
                    <a:pt x="1092" y="1073"/>
                  </a:cubicBezTo>
                  <a:cubicBezTo>
                    <a:pt x="1092" y="1073"/>
                    <a:pt x="1092" y="1073"/>
                    <a:pt x="1099" y="1073"/>
                  </a:cubicBezTo>
                  <a:cubicBezTo>
                    <a:pt x="1074" y="1080"/>
                    <a:pt x="1030" y="1092"/>
                    <a:pt x="1030" y="1092"/>
                  </a:cubicBezTo>
                  <a:cubicBezTo>
                    <a:pt x="1030" y="1092"/>
                    <a:pt x="1030" y="1092"/>
                    <a:pt x="1023" y="1092"/>
                  </a:cubicBezTo>
                  <a:cubicBezTo>
                    <a:pt x="998" y="1092"/>
                    <a:pt x="998" y="1092"/>
                    <a:pt x="998" y="1092"/>
                  </a:cubicBezTo>
                  <a:cubicBezTo>
                    <a:pt x="998" y="1092"/>
                    <a:pt x="998" y="1092"/>
                    <a:pt x="998" y="1092"/>
                  </a:cubicBezTo>
                  <a:cubicBezTo>
                    <a:pt x="986" y="1099"/>
                    <a:pt x="979" y="1099"/>
                    <a:pt x="967" y="1099"/>
                  </a:cubicBezTo>
                  <a:cubicBezTo>
                    <a:pt x="948" y="1099"/>
                    <a:pt x="917" y="1105"/>
                    <a:pt x="879" y="1111"/>
                  </a:cubicBezTo>
                  <a:cubicBezTo>
                    <a:pt x="873" y="1111"/>
                    <a:pt x="873" y="1111"/>
                    <a:pt x="873" y="1111"/>
                  </a:cubicBezTo>
                  <a:cubicBezTo>
                    <a:pt x="879" y="1111"/>
                    <a:pt x="879" y="1111"/>
                    <a:pt x="879" y="1111"/>
                  </a:cubicBezTo>
                  <a:cubicBezTo>
                    <a:pt x="867" y="1111"/>
                    <a:pt x="854" y="1111"/>
                    <a:pt x="841" y="1111"/>
                  </a:cubicBezTo>
                  <a:cubicBezTo>
                    <a:pt x="841" y="1111"/>
                    <a:pt x="841" y="1124"/>
                    <a:pt x="835" y="1124"/>
                  </a:cubicBezTo>
                  <a:cubicBezTo>
                    <a:pt x="835" y="1124"/>
                    <a:pt x="835" y="1124"/>
                    <a:pt x="829" y="1124"/>
                  </a:cubicBezTo>
                  <a:cubicBezTo>
                    <a:pt x="829" y="1124"/>
                    <a:pt x="823" y="1124"/>
                    <a:pt x="816" y="1124"/>
                  </a:cubicBezTo>
                  <a:cubicBezTo>
                    <a:pt x="804" y="1124"/>
                    <a:pt x="804" y="1124"/>
                    <a:pt x="804" y="1124"/>
                  </a:cubicBezTo>
                  <a:cubicBezTo>
                    <a:pt x="797" y="1124"/>
                    <a:pt x="797" y="1124"/>
                    <a:pt x="797" y="1124"/>
                  </a:cubicBezTo>
                  <a:cubicBezTo>
                    <a:pt x="791" y="1124"/>
                    <a:pt x="791" y="1124"/>
                    <a:pt x="791" y="1124"/>
                  </a:cubicBezTo>
                  <a:cubicBezTo>
                    <a:pt x="791" y="1124"/>
                    <a:pt x="791" y="1124"/>
                    <a:pt x="791" y="1124"/>
                  </a:cubicBezTo>
                  <a:cubicBezTo>
                    <a:pt x="754" y="1130"/>
                    <a:pt x="722" y="1130"/>
                    <a:pt x="691" y="1130"/>
                  </a:cubicBezTo>
                  <a:cubicBezTo>
                    <a:pt x="672" y="1130"/>
                    <a:pt x="672" y="1130"/>
                    <a:pt x="653" y="1130"/>
                  </a:cubicBezTo>
                  <a:cubicBezTo>
                    <a:pt x="609" y="1130"/>
                    <a:pt x="584" y="1130"/>
                    <a:pt x="565" y="1130"/>
                  </a:cubicBezTo>
                  <a:cubicBezTo>
                    <a:pt x="565" y="1130"/>
                    <a:pt x="565" y="1130"/>
                    <a:pt x="565" y="1130"/>
                  </a:cubicBezTo>
                  <a:cubicBezTo>
                    <a:pt x="540" y="1124"/>
                    <a:pt x="528" y="1124"/>
                    <a:pt x="509" y="1124"/>
                  </a:cubicBezTo>
                  <a:cubicBezTo>
                    <a:pt x="484" y="1111"/>
                    <a:pt x="465" y="1111"/>
                    <a:pt x="440" y="1105"/>
                  </a:cubicBezTo>
                  <a:cubicBezTo>
                    <a:pt x="408" y="1105"/>
                    <a:pt x="371" y="1092"/>
                    <a:pt x="333" y="1086"/>
                  </a:cubicBezTo>
                  <a:cubicBezTo>
                    <a:pt x="333" y="1086"/>
                    <a:pt x="333" y="1086"/>
                    <a:pt x="346" y="1086"/>
                  </a:cubicBezTo>
                  <a:cubicBezTo>
                    <a:pt x="333" y="1086"/>
                    <a:pt x="327" y="1086"/>
                    <a:pt x="321" y="1086"/>
                  </a:cubicBezTo>
                  <a:cubicBezTo>
                    <a:pt x="308" y="1080"/>
                    <a:pt x="289" y="1073"/>
                    <a:pt x="270" y="1067"/>
                  </a:cubicBezTo>
                  <a:cubicBezTo>
                    <a:pt x="270" y="1067"/>
                    <a:pt x="270" y="1067"/>
                    <a:pt x="270" y="1067"/>
                  </a:cubicBezTo>
                  <a:cubicBezTo>
                    <a:pt x="258" y="1061"/>
                    <a:pt x="245" y="1061"/>
                    <a:pt x="226" y="1054"/>
                  </a:cubicBezTo>
                  <a:cubicBezTo>
                    <a:pt x="226" y="1048"/>
                    <a:pt x="214" y="1048"/>
                    <a:pt x="214" y="1048"/>
                  </a:cubicBezTo>
                  <a:cubicBezTo>
                    <a:pt x="333" y="1099"/>
                    <a:pt x="465" y="1111"/>
                    <a:pt x="521" y="1124"/>
                  </a:cubicBezTo>
                  <a:cubicBezTo>
                    <a:pt x="553" y="1124"/>
                    <a:pt x="528" y="1124"/>
                    <a:pt x="572" y="1124"/>
                  </a:cubicBezTo>
                  <a:cubicBezTo>
                    <a:pt x="565" y="1124"/>
                    <a:pt x="528" y="1124"/>
                    <a:pt x="496" y="1111"/>
                  </a:cubicBezTo>
                  <a:cubicBezTo>
                    <a:pt x="496" y="1111"/>
                    <a:pt x="503" y="1111"/>
                    <a:pt x="509" y="1111"/>
                  </a:cubicBezTo>
                  <a:cubicBezTo>
                    <a:pt x="446" y="1105"/>
                    <a:pt x="402" y="1099"/>
                    <a:pt x="364" y="1086"/>
                  </a:cubicBezTo>
                  <a:cubicBezTo>
                    <a:pt x="364" y="1086"/>
                    <a:pt x="364" y="1086"/>
                    <a:pt x="364" y="1086"/>
                  </a:cubicBezTo>
                  <a:cubicBezTo>
                    <a:pt x="358" y="1086"/>
                    <a:pt x="358" y="1086"/>
                    <a:pt x="358" y="1086"/>
                  </a:cubicBezTo>
                  <a:cubicBezTo>
                    <a:pt x="333" y="1080"/>
                    <a:pt x="314" y="1080"/>
                    <a:pt x="295" y="1073"/>
                  </a:cubicBezTo>
                  <a:cubicBezTo>
                    <a:pt x="295" y="1067"/>
                    <a:pt x="302" y="1073"/>
                    <a:pt x="251" y="1054"/>
                  </a:cubicBezTo>
                  <a:cubicBezTo>
                    <a:pt x="251" y="1054"/>
                    <a:pt x="251" y="1054"/>
                    <a:pt x="270" y="1061"/>
                  </a:cubicBezTo>
                  <a:cubicBezTo>
                    <a:pt x="251" y="1054"/>
                    <a:pt x="226" y="1048"/>
                    <a:pt x="208" y="1035"/>
                  </a:cubicBezTo>
                  <a:cubicBezTo>
                    <a:pt x="208" y="1035"/>
                    <a:pt x="208" y="1035"/>
                    <a:pt x="201" y="1035"/>
                  </a:cubicBezTo>
                  <a:cubicBezTo>
                    <a:pt x="189" y="1029"/>
                    <a:pt x="189" y="1029"/>
                    <a:pt x="189" y="1029"/>
                  </a:cubicBezTo>
                  <a:cubicBezTo>
                    <a:pt x="189" y="1029"/>
                    <a:pt x="189" y="1029"/>
                    <a:pt x="189" y="1022"/>
                  </a:cubicBezTo>
                  <a:cubicBezTo>
                    <a:pt x="189" y="1022"/>
                    <a:pt x="189" y="1022"/>
                    <a:pt x="189" y="1022"/>
                  </a:cubicBezTo>
                  <a:cubicBezTo>
                    <a:pt x="189" y="1022"/>
                    <a:pt x="189" y="1022"/>
                    <a:pt x="189" y="1022"/>
                  </a:cubicBezTo>
                  <a:cubicBezTo>
                    <a:pt x="189" y="1022"/>
                    <a:pt x="189" y="1022"/>
                    <a:pt x="189" y="1022"/>
                  </a:cubicBezTo>
                  <a:cubicBezTo>
                    <a:pt x="189" y="1022"/>
                    <a:pt x="189" y="1022"/>
                    <a:pt x="182" y="1022"/>
                  </a:cubicBezTo>
                  <a:cubicBezTo>
                    <a:pt x="182" y="1022"/>
                    <a:pt x="182" y="1022"/>
                    <a:pt x="182" y="1022"/>
                  </a:cubicBezTo>
                  <a:cubicBezTo>
                    <a:pt x="176" y="1016"/>
                    <a:pt x="176" y="1016"/>
                    <a:pt x="176" y="1016"/>
                  </a:cubicBezTo>
                  <a:cubicBezTo>
                    <a:pt x="176" y="1016"/>
                    <a:pt x="176" y="1022"/>
                    <a:pt x="182" y="1022"/>
                  </a:cubicBezTo>
                  <a:cubicBezTo>
                    <a:pt x="176" y="1016"/>
                    <a:pt x="170" y="1016"/>
                    <a:pt x="164" y="1003"/>
                  </a:cubicBezTo>
                  <a:cubicBezTo>
                    <a:pt x="164" y="1003"/>
                    <a:pt x="170" y="1016"/>
                    <a:pt x="176" y="1016"/>
                  </a:cubicBezTo>
                  <a:cubicBezTo>
                    <a:pt x="170" y="1016"/>
                    <a:pt x="157" y="997"/>
                    <a:pt x="151" y="991"/>
                  </a:cubicBezTo>
                  <a:cubicBezTo>
                    <a:pt x="107" y="965"/>
                    <a:pt x="95" y="953"/>
                    <a:pt x="95" y="946"/>
                  </a:cubicBezTo>
                  <a:cubicBezTo>
                    <a:pt x="76" y="921"/>
                    <a:pt x="51" y="876"/>
                    <a:pt x="51" y="826"/>
                  </a:cubicBezTo>
                  <a:cubicBezTo>
                    <a:pt x="51" y="876"/>
                    <a:pt x="76" y="934"/>
                    <a:pt x="120" y="972"/>
                  </a:cubicBezTo>
                  <a:cubicBezTo>
                    <a:pt x="107" y="965"/>
                    <a:pt x="107" y="965"/>
                    <a:pt x="107" y="965"/>
                  </a:cubicBezTo>
                  <a:cubicBezTo>
                    <a:pt x="107" y="972"/>
                    <a:pt x="120" y="972"/>
                    <a:pt x="120" y="972"/>
                  </a:cubicBezTo>
                  <a:cubicBezTo>
                    <a:pt x="126" y="978"/>
                    <a:pt x="126" y="978"/>
                    <a:pt x="132" y="984"/>
                  </a:cubicBezTo>
                  <a:cubicBezTo>
                    <a:pt x="132" y="984"/>
                    <a:pt x="132" y="984"/>
                    <a:pt x="139" y="984"/>
                  </a:cubicBezTo>
                  <a:cubicBezTo>
                    <a:pt x="139" y="984"/>
                    <a:pt x="139" y="984"/>
                    <a:pt x="132" y="984"/>
                  </a:cubicBezTo>
                  <a:cubicBezTo>
                    <a:pt x="132" y="984"/>
                    <a:pt x="132" y="984"/>
                    <a:pt x="132" y="984"/>
                  </a:cubicBezTo>
                  <a:cubicBezTo>
                    <a:pt x="132" y="984"/>
                    <a:pt x="132" y="984"/>
                    <a:pt x="132" y="984"/>
                  </a:cubicBezTo>
                  <a:cubicBezTo>
                    <a:pt x="132" y="984"/>
                    <a:pt x="132" y="984"/>
                    <a:pt x="132" y="984"/>
                  </a:cubicBezTo>
                  <a:cubicBezTo>
                    <a:pt x="126" y="984"/>
                    <a:pt x="126" y="978"/>
                    <a:pt x="120" y="972"/>
                  </a:cubicBezTo>
                  <a:cubicBezTo>
                    <a:pt x="107" y="965"/>
                    <a:pt x="101" y="959"/>
                    <a:pt x="88" y="946"/>
                  </a:cubicBezTo>
                  <a:cubicBezTo>
                    <a:pt x="95" y="953"/>
                    <a:pt x="95" y="959"/>
                    <a:pt x="101" y="965"/>
                  </a:cubicBezTo>
                  <a:cubicBezTo>
                    <a:pt x="95" y="953"/>
                    <a:pt x="82" y="946"/>
                    <a:pt x="82" y="940"/>
                  </a:cubicBezTo>
                  <a:cubicBezTo>
                    <a:pt x="82" y="940"/>
                    <a:pt x="82" y="940"/>
                    <a:pt x="82" y="934"/>
                  </a:cubicBezTo>
                  <a:cubicBezTo>
                    <a:pt x="82" y="934"/>
                    <a:pt x="82" y="934"/>
                    <a:pt x="76" y="934"/>
                  </a:cubicBezTo>
                  <a:cubicBezTo>
                    <a:pt x="76" y="927"/>
                    <a:pt x="76" y="927"/>
                    <a:pt x="76" y="927"/>
                  </a:cubicBezTo>
                  <a:cubicBezTo>
                    <a:pt x="76" y="934"/>
                    <a:pt x="82" y="934"/>
                    <a:pt x="82" y="940"/>
                  </a:cubicBezTo>
                  <a:cubicBezTo>
                    <a:pt x="76" y="927"/>
                    <a:pt x="76" y="927"/>
                    <a:pt x="76" y="927"/>
                  </a:cubicBezTo>
                  <a:cubicBezTo>
                    <a:pt x="76" y="927"/>
                    <a:pt x="76" y="927"/>
                    <a:pt x="76" y="927"/>
                  </a:cubicBezTo>
                  <a:cubicBezTo>
                    <a:pt x="76" y="927"/>
                    <a:pt x="76" y="927"/>
                    <a:pt x="76" y="927"/>
                  </a:cubicBezTo>
                  <a:cubicBezTo>
                    <a:pt x="76" y="927"/>
                    <a:pt x="76" y="921"/>
                    <a:pt x="70" y="908"/>
                  </a:cubicBezTo>
                  <a:cubicBezTo>
                    <a:pt x="63" y="908"/>
                    <a:pt x="63" y="902"/>
                    <a:pt x="63" y="896"/>
                  </a:cubicBezTo>
                  <a:cubicBezTo>
                    <a:pt x="63" y="896"/>
                    <a:pt x="63" y="896"/>
                    <a:pt x="63" y="896"/>
                  </a:cubicBezTo>
                  <a:cubicBezTo>
                    <a:pt x="63" y="902"/>
                    <a:pt x="63" y="902"/>
                    <a:pt x="70" y="921"/>
                  </a:cubicBezTo>
                  <a:cubicBezTo>
                    <a:pt x="70" y="908"/>
                    <a:pt x="70" y="908"/>
                    <a:pt x="70" y="908"/>
                  </a:cubicBezTo>
                  <a:cubicBezTo>
                    <a:pt x="44" y="851"/>
                    <a:pt x="44" y="832"/>
                    <a:pt x="51" y="781"/>
                  </a:cubicBezTo>
                  <a:cubicBezTo>
                    <a:pt x="51" y="756"/>
                    <a:pt x="82" y="673"/>
                    <a:pt x="145" y="604"/>
                  </a:cubicBezTo>
                  <a:cubicBezTo>
                    <a:pt x="157" y="584"/>
                    <a:pt x="176" y="565"/>
                    <a:pt x="195" y="553"/>
                  </a:cubicBezTo>
                  <a:cubicBezTo>
                    <a:pt x="195" y="553"/>
                    <a:pt x="195" y="553"/>
                    <a:pt x="195" y="553"/>
                  </a:cubicBezTo>
                  <a:cubicBezTo>
                    <a:pt x="195" y="553"/>
                    <a:pt x="195" y="553"/>
                    <a:pt x="195" y="553"/>
                  </a:cubicBezTo>
                  <a:cubicBezTo>
                    <a:pt x="214" y="534"/>
                    <a:pt x="239" y="508"/>
                    <a:pt x="258" y="496"/>
                  </a:cubicBezTo>
                  <a:cubicBezTo>
                    <a:pt x="251" y="502"/>
                    <a:pt x="245" y="508"/>
                    <a:pt x="239" y="515"/>
                  </a:cubicBezTo>
                  <a:cubicBezTo>
                    <a:pt x="239" y="515"/>
                    <a:pt x="239" y="515"/>
                    <a:pt x="226" y="527"/>
                  </a:cubicBezTo>
                  <a:cubicBezTo>
                    <a:pt x="239" y="508"/>
                    <a:pt x="251" y="502"/>
                    <a:pt x="251" y="502"/>
                  </a:cubicBezTo>
                  <a:cubicBezTo>
                    <a:pt x="226" y="515"/>
                    <a:pt x="226" y="515"/>
                    <a:pt x="214" y="534"/>
                  </a:cubicBezTo>
                  <a:cubicBezTo>
                    <a:pt x="258" y="489"/>
                    <a:pt x="295" y="464"/>
                    <a:pt x="321" y="451"/>
                  </a:cubicBezTo>
                  <a:cubicBezTo>
                    <a:pt x="346" y="438"/>
                    <a:pt x="364" y="426"/>
                    <a:pt x="383" y="419"/>
                  </a:cubicBezTo>
                  <a:cubicBezTo>
                    <a:pt x="377" y="419"/>
                    <a:pt x="377" y="419"/>
                    <a:pt x="371" y="419"/>
                  </a:cubicBezTo>
                  <a:cubicBezTo>
                    <a:pt x="377" y="419"/>
                    <a:pt x="371" y="419"/>
                    <a:pt x="383" y="419"/>
                  </a:cubicBezTo>
                  <a:cubicBezTo>
                    <a:pt x="383" y="419"/>
                    <a:pt x="383" y="419"/>
                    <a:pt x="402" y="400"/>
                  </a:cubicBezTo>
                  <a:cubicBezTo>
                    <a:pt x="396" y="400"/>
                    <a:pt x="396" y="400"/>
                    <a:pt x="396" y="407"/>
                  </a:cubicBezTo>
                  <a:cubicBezTo>
                    <a:pt x="377" y="419"/>
                    <a:pt x="371" y="426"/>
                    <a:pt x="346" y="438"/>
                  </a:cubicBezTo>
                  <a:cubicBezTo>
                    <a:pt x="346" y="438"/>
                    <a:pt x="346" y="438"/>
                    <a:pt x="321" y="451"/>
                  </a:cubicBezTo>
                  <a:cubicBezTo>
                    <a:pt x="333" y="445"/>
                    <a:pt x="352" y="438"/>
                    <a:pt x="358" y="432"/>
                  </a:cubicBezTo>
                  <a:cubicBezTo>
                    <a:pt x="358" y="432"/>
                    <a:pt x="358" y="432"/>
                    <a:pt x="352" y="438"/>
                  </a:cubicBezTo>
                  <a:cubicBezTo>
                    <a:pt x="358" y="432"/>
                    <a:pt x="364" y="432"/>
                    <a:pt x="364" y="426"/>
                  </a:cubicBezTo>
                  <a:cubicBezTo>
                    <a:pt x="371" y="426"/>
                    <a:pt x="371" y="426"/>
                    <a:pt x="377" y="426"/>
                  </a:cubicBezTo>
                  <a:cubicBezTo>
                    <a:pt x="371" y="426"/>
                    <a:pt x="371" y="426"/>
                    <a:pt x="371" y="426"/>
                  </a:cubicBezTo>
                  <a:cubicBezTo>
                    <a:pt x="383" y="419"/>
                    <a:pt x="396" y="407"/>
                    <a:pt x="408" y="400"/>
                  </a:cubicBezTo>
                  <a:cubicBezTo>
                    <a:pt x="402" y="400"/>
                    <a:pt x="402" y="400"/>
                    <a:pt x="402" y="400"/>
                  </a:cubicBezTo>
                  <a:cubicBezTo>
                    <a:pt x="415" y="400"/>
                    <a:pt x="408" y="400"/>
                    <a:pt x="408" y="400"/>
                  </a:cubicBezTo>
                  <a:cubicBezTo>
                    <a:pt x="421" y="394"/>
                    <a:pt x="433" y="388"/>
                    <a:pt x="440" y="381"/>
                  </a:cubicBezTo>
                  <a:cubicBezTo>
                    <a:pt x="446" y="375"/>
                    <a:pt x="465" y="375"/>
                    <a:pt x="471" y="369"/>
                  </a:cubicBezTo>
                  <a:cubicBezTo>
                    <a:pt x="465" y="375"/>
                    <a:pt x="465" y="375"/>
                    <a:pt x="465" y="375"/>
                  </a:cubicBezTo>
                  <a:cubicBezTo>
                    <a:pt x="484" y="362"/>
                    <a:pt x="484" y="362"/>
                    <a:pt x="484" y="362"/>
                  </a:cubicBezTo>
                  <a:cubicBezTo>
                    <a:pt x="477" y="369"/>
                    <a:pt x="477" y="369"/>
                    <a:pt x="477" y="369"/>
                  </a:cubicBezTo>
                  <a:cubicBezTo>
                    <a:pt x="471" y="369"/>
                    <a:pt x="471" y="369"/>
                    <a:pt x="471" y="369"/>
                  </a:cubicBezTo>
                  <a:cubicBezTo>
                    <a:pt x="471" y="369"/>
                    <a:pt x="471" y="369"/>
                    <a:pt x="465" y="375"/>
                  </a:cubicBezTo>
                  <a:cubicBezTo>
                    <a:pt x="459" y="375"/>
                    <a:pt x="421" y="388"/>
                    <a:pt x="402" y="400"/>
                  </a:cubicBezTo>
                  <a:cubicBezTo>
                    <a:pt x="402" y="400"/>
                    <a:pt x="402" y="400"/>
                    <a:pt x="402" y="400"/>
                  </a:cubicBezTo>
                  <a:cubicBezTo>
                    <a:pt x="402" y="400"/>
                    <a:pt x="402" y="400"/>
                    <a:pt x="408" y="400"/>
                  </a:cubicBezTo>
                  <a:cubicBezTo>
                    <a:pt x="421" y="388"/>
                    <a:pt x="465" y="369"/>
                    <a:pt x="503" y="356"/>
                  </a:cubicBezTo>
                  <a:cubicBezTo>
                    <a:pt x="496" y="356"/>
                    <a:pt x="496" y="356"/>
                    <a:pt x="496" y="356"/>
                  </a:cubicBezTo>
                  <a:cubicBezTo>
                    <a:pt x="490" y="362"/>
                    <a:pt x="484" y="362"/>
                    <a:pt x="477" y="369"/>
                  </a:cubicBezTo>
                  <a:cubicBezTo>
                    <a:pt x="490" y="362"/>
                    <a:pt x="509" y="350"/>
                    <a:pt x="534" y="343"/>
                  </a:cubicBezTo>
                  <a:cubicBezTo>
                    <a:pt x="534" y="343"/>
                    <a:pt x="534" y="343"/>
                    <a:pt x="540" y="343"/>
                  </a:cubicBezTo>
                  <a:cubicBezTo>
                    <a:pt x="534" y="343"/>
                    <a:pt x="534" y="343"/>
                    <a:pt x="534" y="343"/>
                  </a:cubicBezTo>
                  <a:cubicBezTo>
                    <a:pt x="546" y="337"/>
                    <a:pt x="565" y="331"/>
                    <a:pt x="584" y="324"/>
                  </a:cubicBezTo>
                  <a:cubicBezTo>
                    <a:pt x="597" y="324"/>
                    <a:pt x="584" y="324"/>
                    <a:pt x="609" y="318"/>
                  </a:cubicBezTo>
                  <a:cubicBezTo>
                    <a:pt x="609" y="318"/>
                    <a:pt x="609" y="318"/>
                    <a:pt x="590" y="324"/>
                  </a:cubicBezTo>
                  <a:cubicBezTo>
                    <a:pt x="590" y="324"/>
                    <a:pt x="590" y="324"/>
                    <a:pt x="590" y="324"/>
                  </a:cubicBezTo>
                  <a:cubicBezTo>
                    <a:pt x="578" y="324"/>
                    <a:pt x="565" y="331"/>
                    <a:pt x="553" y="337"/>
                  </a:cubicBezTo>
                  <a:cubicBezTo>
                    <a:pt x="553" y="337"/>
                    <a:pt x="553" y="337"/>
                    <a:pt x="553" y="337"/>
                  </a:cubicBezTo>
                  <a:cubicBezTo>
                    <a:pt x="553" y="337"/>
                    <a:pt x="553" y="337"/>
                    <a:pt x="553" y="337"/>
                  </a:cubicBezTo>
                  <a:cubicBezTo>
                    <a:pt x="546" y="337"/>
                    <a:pt x="546" y="337"/>
                    <a:pt x="546" y="337"/>
                  </a:cubicBezTo>
                  <a:cubicBezTo>
                    <a:pt x="546" y="337"/>
                    <a:pt x="546" y="337"/>
                    <a:pt x="540" y="337"/>
                  </a:cubicBezTo>
                  <a:cubicBezTo>
                    <a:pt x="540" y="337"/>
                    <a:pt x="540" y="337"/>
                    <a:pt x="540" y="337"/>
                  </a:cubicBezTo>
                  <a:cubicBezTo>
                    <a:pt x="540" y="337"/>
                    <a:pt x="540" y="337"/>
                    <a:pt x="540" y="337"/>
                  </a:cubicBezTo>
                  <a:cubicBezTo>
                    <a:pt x="603" y="318"/>
                    <a:pt x="666" y="286"/>
                    <a:pt x="666" y="292"/>
                  </a:cubicBezTo>
                  <a:cubicBezTo>
                    <a:pt x="672" y="286"/>
                    <a:pt x="697" y="280"/>
                    <a:pt x="703" y="280"/>
                  </a:cubicBezTo>
                  <a:cubicBezTo>
                    <a:pt x="760" y="267"/>
                    <a:pt x="779" y="261"/>
                    <a:pt x="854" y="248"/>
                  </a:cubicBezTo>
                  <a:cubicBezTo>
                    <a:pt x="854" y="248"/>
                    <a:pt x="854" y="248"/>
                    <a:pt x="829" y="254"/>
                  </a:cubicBezTo>
                  <a:cubicBezTo>
                    <a:pt x="829" y="254"/>
                    <a:pt x="829" y="254"/>
                    <a:pt x="829" y="248"/>
                  </a:cubicBezTo>
                  <a:cubicBezTo>
                    <a:pt x="860" y="248"/>
                    <a:pt x="854" y="248"/>
                    <a:pt x="860" y="248"/>
                  </a:cubicBezTo>
                  <a:cubicBezTo>
                    <a:pt x="860" y="248"/>
                    <a:pt x="860" y="248"/>
                    <a:pt x="885" y="242"/>
                  </a:cubicBezTo>
                  <a:cubicBezTo>
                    <a:pt x="892" y="242"/>
                    <a:pt x="892" y="242"/>
                    <a:pt x="892" y="242"/>
                  </a:cubicBezTo>
                  <a:cubicBezTo>
                    <a:pt x="910" y="242"/>
                    <a:pt x="923" y="242"/>
                    <a:pt x="948" y="235"/>
                  </a:cubicBezTo>
                  <a:cubicBezTo>
                    <a:pt x="948" y="235"/>
                    <a:pt x="942" y="235"/>
                    <a:pt x="961" y="235"/>
                  </a:cubicBezTo>
                  <a:cubicBezTo>
                    <a:pt x="961" y="235"/>
                    <a:pt x="961" y="235"/>
                    <a:pt x="961" y="235"/>
                  </a:cubicBezTo>
                  <a:cubicBezTo>
                    <a:pt x="979" y="229"/>
                    <a:pt x="998" y="229"/>
                    <a:pt x="1030" y="229"/>
                  </a:cubicBezTo>
                  <a:cubicBezTo>
                    <a:pt x="1030" y="229"/>
                    <a:pt x="1030" y="229"/>
                    <a:pt x="1017" y="229"/>
                  </a:cubicBezTo>
                  <a:cubicBezTo>
                    <a:pt x="1036" y="229"/>
                    <a:pt x="1055" y="229"/>
                    <a:pt x="1067" y="229"/>
                  </a:cubicBezTo>
                  <a:cubicBezTo>
                    <a:pt x="1080" y="229"/>
                    <a:pt x="1074" y="229"/>
                    <a:pt x="1086" y="229"/>
                  </a:cubicBezTo>
                  <a:cubicBezTo>
                    <a:pt x="1086" y="229"/>
                    <a:pt x="1086" y="229"/>
                    <a:pt x="1099" y="223"/>
                  </a:cubicBezTo>
                  <a:cubicBezTo>
                    <a:pt x="1105" y="223"/>
                    <a:pt x="1105" y="223"/>
                    <a:pt x="1105" y="223"/>
                  </a:cubicBezTo>
                  <a:cubicBezTo>
                    <a:pt x="1111" y="223"/>
                    <a:pt x="1111" y="223"/>
                    <a:pt x="1118" y="223"/>
                  </a:cubicBezTo>
                  <a:cubicBezTo>
                    <a:pt x="1130" y="223"/>
                    <a:pt x="1118" y="223"/>
                    <a:pt x="1143" y="223"/>
                  </a:cubicBezTo>
                  <a:cubicBezTo>
                    <a:pt x="1130" y="223"/>
                    <a:pt x="1055" y="223"/>
                    <a:pt x="1011" y="229"/>
                  </a:cubicBezTo>
                  <a:cubicBezTo>
                    <a:pt x="1011" y="229"/>
                    <a:pt x="1011" y="229"/>
                    <a:pt x="1011" y="229"/>
                  </a:cubicBezTo>
                  <a:cubicBezTo>
                    <a:pt x="1030" y="229"/>
                    <a:pt x="1042" y="223"/>
                    <a:pt x="1055" y="223"/>
                  </a:cubicBezTo>
                  <a:cubicBezTo>
                    <a:pt x="1061" y="223"/>
                    <a:pt x="1061" y="223"/>
                    <a:pt x="1067" y="223"/>
                  </a:cubicBezTo>
                  <a:cubicBezTo>
                    <a:pt x="1048" y="223"/>
                    <a:pt x="1023" y="223"/>
                    <a:pt x="998" y="229"/>
                  </a:cubicBezTo>
                  <a:cubicBezTo>
                    <a:pt x="998" y="229"/>
                    <a:pt x="992" y="223"/>
                    <a:pt x="1023" y="223"/>
                  </a:cubicBezTo>
                  <a:cubicBezTo>
                    <a:pt x="1011" y="223"/>
                    <a:pt x="992" y="223"/>
                    <a:pt x="992" y="223"/>
                  </a:cubicBezTo>
                  <a:cubicBezTo>
                    <a:pt x="992" y="223"/>
                    <a:pt x="992" y="223"/>
                    <a:pt x="1017" y="223"/>
                  </a:cubicBezTo>
                  <a:cubicBezTo>
                    <a:pt x="998" y="223"/>
                    <a:pt x="986" y="223"/>
                    <a:pt x="986" y="223"/>
                  </a:cubicBezTo>
                  <a:cubicBezTo>
                    <a:pt x="992" y="223"/>
                    <a:pt x="992" y="223"/>
                    <a:pt x="992" y="223"/>
                  </a:cubicBezTo>
                  <a:cubicBezTo>
                    <a:pt x="986" y="223"/>
                    <a:pt x="986" y="223"/>
                    <a:pt x="986" y="223"/>
                  </a:cubicBezTo>
                  <a:cubicBezTo>
                    <a:pt x="986" y="223"/>
                    <a:pt x="986" y="223"/>
                    <a:pt x="986" y="223"/>
                  </a:cubicBezTo>
                  <a:cubicBezTo>
                    <a:pt x="986" y="223"/>
                    <a:pt x="979" y="223"/>
                    <a:pt x="973" y="223"/>
                  </a:cubicBezTo>
                  <a:cubicBezTo>
                    <a:pt x="979" y="223"/>
                    <a:pt x="979" y="223"/>
                    <a:pt x="998" y="216"/>
                  </a:cubicBezTo>
                  <a:cubicBezTo>
                    <a:pt x="986" y="223"/>
                    <a:pt x="973" y="223"/>
                    <a:pt x="961" y="223"/>
                  </a:cubicBezTo>
                  <a:cubicBezTo>
                    <a:pt x="973" y="223"/>
                    <a:pt x="979" y="216"/>
                    <a:pt x="992" y="216"/>
                  </a:cubicBezTo>
                  <a:cubicBezTo>
                    <a:pt x="992" y="216"/>
                    <a:pt x="992" y="216"/>
                    <a:pt x="1017" y="216"/>
                  </a:cubicBezTo>
                  <a:cubicBezTo>
                    <a:pt x="1030" y="216"/>
                    <a:pt x="1011" y="216"/>
                    <a:pt x="998" y="216"/>
                  </a:cubicBezTo>
                  <a:cubicBezTo>
                    <a:pt x="998" y="216"/>
                    <a:pt x="998" y="216"/>
                    <a:pt x="1011" y="216"/>
                  </a:cubicBezTo>
                  <a:cubicBezTo>
                    <a:pt x="1011" y="216"/>
                    <a:pt x="1011" y="216"/>
                    <a:pt x="986" y="216"/>
                  </a:cubicBezTo>
                  <a:cubicBezTo>
                    <a:pt x="992" y="216"/>
                    <a:pt x="998" y="216"/>
                    <a:pt x="1017" y="216"/>
                  </a:cubicBezTo>
                  <a:cubicBezTo>
                    <a:pt x="1017" y="216"/>
                    <a:pt x="1011" y="216"/>
                    <a:pt x="1030" y="216"/>
                  </a:cubicBezTo>
                  <a:cubicBezTo>
                    <a:pt x="1023" y="216"/>
                    <a:pt x="1023" y="216"/>
                    <a:pt x="1023" y="216"/>
                  </a:cubicBezTo>
                  <a:cubicBezTo>
                    <a:pt x="1023" y="216"/>
                    <a:pt x="1023" y="216"/>
                    <a:pt x="1030" y="204"/>
                  </a:cubicBezTo>
                  <a:cubicBezTo>
                    <a:pt x="979" y="216"/>
                    <a:pt x="973" y="216"/>
                    <a:pt x="973" y="216"/>
                  </a:cubicBezTo>
                  <a:cubicBezTo>
                    <a:pt x="986" y="216"/>
                    <a:pt x="986" y="216"/>
                    <a:pt x="986" y="216"/>
                  </a:cubicBezTo>
                  <a:cubicBezTo>
                    <a:pt x="973" y="216"/>
                    <a:pt x="973" y="216"/>
                    <a:pt x="973" y="216"/>
                  </a:cubicBezTo>
                  <a:cubicBezTo>
                    <a:pt x="954" y="216"/>
                    <a:pt x="942" y="223"/>
                    <a:pt x="929" y="223"/>
                  </a:cubicBezTo>
                  <a:cubicBezTo>
                    <a:pt x="929" y="223"/>
                    <a:pt x="948" y="223"/>
                    <a:pt x="961" y="216"/>
                  </a:cubicBezTo>
                  <a:cubicBezTo>
                    <a:pt x="967" y="216"/>
                    <a:pt x="967" y="216"/>
                    <a:pt x="973" y="216"/>
                  </a:cubicBezTo>
                  <a:cubicBezTo>
                    <a:pt x="973" y="216"/>
                    <a:pt x="973" y="216"/>
                    <a:pt x="967" y="216"/>
                  </a:cubicBezTo>
                  <a:cubicBezTo>
                    <a:pt x="973" y="216"/>
                    <a:pt x="973" y="216"/>
                    <a:pt x="973" y="216"/>
                  </a:cubicBezTo>
                  <a:cubicBezTo>
                    <a:pt x="967" y="223"/>
                    <a:pt x="954" y="223"/>
                    <a:pt x="942" y="223"/>
                  </a:cubicBezTo>
                  <a:cubicBezTo>
                    <a:pt x="954" y="223"/>
                    <a:pt x="961" y="223"/>
                    <a:pt x="967" y="216"/>
                  </a:cubicBezTo>
                  <a:cubicBezTo>
                    <a:pt x="948" y="223"/>
                    <a:pt x="948" y="223"/>
                    <a:pt x="948" y="223"/>
                  </a:cubicBezTo>
                  <a:cubicBezTo>
                    <a:pt x="942" y="223"/>
                    <a:pt x="942" y="223"/>
                    <a:pt x="936" y="223"/>
                  </a:cubicBezTo>
                  <a:cubicBezTo>
                    <a:pt x="923" y="223"/>
                    <a:pt x="910" y="229"/>
                    <a:pt x="885" y="229"/>
                  </a:cubicBezTo>
                  <a:cubicBezTo>
                    <a:pt x="892" y="229"/>
                    <a:pt x="892" y="229"/>
                    <a:pt x="892" y="229"/>
                  </a:cubicBezTo>
                  <a:cubicBezTo>
                    <a:pt x="904" y="229"/>
                    <a:pt x="904" y="223"/>
                    <a:pt x="904" y="223"/>
                  </a:cubicBezTo>
                  <a:cubicBezTo>
                    <a:pt x="904" y="223"/>
                    <a:pt x="904" y="223"/>
                    <a:pt x="910" y="223"/>
                  </a:cubicBezTo>
                  <a:cubicBezTo>
                    <a:pt x="917" y="223"/>
                    <a:pt x="917" y="223"/>
                    <a:pt x="917" y="223"/>
                  </a:cubicBezTo>
                  <a:cubicBezTo>
                    <a:pt x="910" y="223"/>
                    <a:pt x="910" y="223"/>
                    <a:pt x="910" y="223"/>
                  </a:cubicBezTo>
                  <a:cubicBezTo>
                    <a:pt x="904" y="223"/>
                    <a:pt x="892" y="223"/>
                    <a:pt x="885" y="229"/>
                  </a:cubicBezTo>
                  <a:cubicBezTo>
                    <a:pt x="885" y="229"/>
                    <a:pt x="885" y="229"/>
                    <a:pt x="879" y="229"/>
                  </a:cubicBezTo>
                  <a:cubicBezTo>
                    <a:pt x="873" y="229"/>
                    <a:pt x="873" y="229"/>
                    <a:pt x="873" y="229"/>
                  </a:cubicBezTo>
                  <a:cubicBezTo>
                    <a:pt x="873" y="229"/>
                    <a:pt x="873" y="229"/>
                    <a:pt x="873" y="229"/>
                  </a:cubicBezTo>
                  <a:cubicBezTo>
                    <a:pt x="867" y="229"/>
                    <a:pt x="860" y="229"/>
                    <a:pt x="860" y="229"/>
                  </a:cubicBezTo>
                  <a:cubicBezTo>
                    <a:pt x="854" y="229"/>
                    <a:pt x="841" y="235"/>
                    <a:pt x="835" y="235"/>
                  </a:cubicBezTo>
                  <a:cubicBezTo>
                    <a:pt x="841" y="235"/>
                    <a:pt x="848" y="235"/>
                    <a:pt x="854" y="229"/>
                  </a:cubicBezTo>
                  <a:cubicBezTo>
                    <a:pt x="854" y="229"/>
                    <a:pt x="848" y="235"/>
                    <a:pt x="835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35" y="235"/>
                    <a:pt x="835" y="235"/>
                    <a:pt x="835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29" y="235"/>
                  </a:cubicBezTo>
                  <a:cubicBezTo>
                    <a:pt x="829" y="235"/>
                    <a:pt x="829" y="235"/>
                    <a:pt x="810" y="242"/>
                  </a:cubicBezTo>
                  <a:cubicBezTo>
                    <a:pt x="797" y="242"/>
                    <a:pt x="791" y="242"/>
                    <a:pt x="779" y="242"/>
                  </a:cubicBezTo>
                  <a:cubicBezTo>
                    <a:pt x="791" y="242"/>
                    <a:pt x="791" y="242"/>
                    <a:pt x="797" y="242"/>
                  </a:cubicBezTo>
                  <a:cubicBezTo>
                    <a:pt x="797" y="242"/>
                    <a:pt x="797" y="242"/>
                    <a:pt x="791" y="242"/>
                  </a:cubicBezTo>
                  <a:cubicBezTo>
                    <a:pt x="791" y="242"/>
                    <a:pt x="791" y="242"/>
                    <a:pt x="772" y="248"/>
                  </a:cubicBezTo>
                  <a:cubicBezTo>
                    <a:pt x="772" y="248"/>
                    <a:pt x="772" y="248"/>
                    <a:pt x="760" y="248"/>
                  </a:cubicBezTo>
                  <a:cubicBezTo>
                    <a:pt x="735" y="254"/>
                    <a:pt x="710" y="261"/>
                    <a:pt x="685" y="267"/>
                  </a:cubicBezTo>
                  <a:cubicBezTo>
                    <a:pt x="641" y="280"/>
                    <a:pt x="622" y="286"/>
                    <a:pt x="609" y="292"/>
                  </a:cubicBezTo>
                  <a:cubicBezTo>
                    <a:pt x="622" y="286"/>
                    <a:pt x="615" y="286"/>
                    <a:pt x="647" y="280"/>
                  </a:cubicBezTo>
                  <a:cubicBezTo>
                    <a:pt x="641" y="280"/>
                    <a:pt x="634" y="280"/>
                    <a:pt x="628" y="280"/>
                  </a:cubicBezTo>
                  <a:cubicBezTo>
                    <a:pt x="647" y="280"/>
                    <a:pt x="659" y="273"/>
                    <a:pt x="672" y="267"/>
                  </a:cubicBezTo>
                  <a:cubicBezTo>
                    <a:pt x="672" y="267"/>
                    <a:pt x="672" y="267"/>
                    <a:pt x="672" y="267"/>
                  </a:cubicBezTo>
                  <a:cubicBezTo>
                    <a:pt x="659" y="273"/>
                    <a:pt x="647" y="273"/>
                    <a:pt x="634" y="280"/>
                  </a:cubicBezTo>
                  <a:cubicBezTo>
                    <a:pt x="634" y="280"/>
                    <a:pt x="634" y="280"/>
                    <a:pt x="634" y="280"/>
                  </a:cubicBezTo>
                  <a:cubicBezTo>
                    <a:pt x="641" y="273"/>
                    <a:pt x="653" y="273"/>
                    <a:pt x="659" y="267"/>
                  </a:cubicBezTo>
                  <a:cubicBezTo>
                    <a:pt x="666" y="267"/>
                    <a:pt x="666" y="267"/>
                    <a:pt x="666" y="267"/>
                  </a:cubicBezTo>
                  <a:cubicBezTo>
                    <a:pt x="697" y="261"/>
                    <a:pt x="722" y="254"/>
                    <a:pt x="747" y="248"/>
                  </a:cubicBezTo>
                  <a:cubicBezTo>
                    <a:pt x="741" y="248"/>
                    <a:pt x="728" y="254"/>
                    <a:pt x="697" y="261"/>
                  </a:cubicBezTo>
                  <a:cubicBezTo>
                    <a:pt x="697" y="261"/>
                    <a:pt x="697" y="261"/>
                    <a:pt x="697" y="261"/>
                  </a:cubicBezTo>
                  <a:cubicBezTo>
                    <a:pt x="722" y="254"/>
                    <a:pt x="747" y="248"/>
                    <a:pt x="760" y="242"/>
                  </a:cubicBezTo>
                  <a:cubicBezTo>
                    <a:pt x="791" y="242"/>
                    <a:pt x="779" y="242"/>
                    <a:pt x="779" y="242"/>
                  </a:cubicBezTo>
                  <a:cubicBezTo>
                    <a:pt x="791" y="235"/>
                    <a:pt x="797" y="235"/>
                    <a:pt x="804" y="235"/>
                  </a:cubicBezTo>
                  <a:cubicBezTo>
                    <a:pt x="810" y="235"/>
                    <a:pt x="810" y="235"/>
                    <a:pt x="810" y="235"/>
                  </a:cubicBezTo>
                  <a:cubicBezTo>
                    <a:pt x="797" y="235"/>
                    <a:pt x="797" y="235"/>
                    <a:pt x="791" y="242"/>
                  </a:cubicBezTo>
                  <a:cubicBezTo>
                    <a:pt x="804" y="235"/>
                    <a:pt x="804" y="235"/>
                    <a:pt x="810" y="235"/>
                  </a:cubicBezTo>
                  <a:cubicBezTo>
                    <a:pt x="816" y="235"/>
                    <a:pt x="816" y="235"/>
                    <a:pt x="816" y="235"/>
                  </a:cubicBezTo>
                  <a:cubicBezTo>
                    <a:pt x="841" y="229"/>
                    <a:pt x="841" y="229"/>
                    <a:pt x="841" y="229"/>
                  </a:cubicBezTo>
                  <a:cubicBezTo>
                    <a:pt x="835" y="229"/>
                    <a:pt x="835" y="229"/>
                    <a:pt x="835" y="229"/>
                  </a:cubicBezTo>
                  <a:cubicBezTo>
                    <a:pt x="854" y="223"/>
                    <a:pt x="860" y="223"/>
                    <a:pt x="923" y="216"/>
                  </a:cubicBezTo>
                  <a:cubicBezTo>
                    <a:pt x="923" y="216"/>
                    <a:pt x="923" y="216"/>
                    <a:pt x="929" y="216"/>
                  </a:cubicBezTo>
                  <a:cubicBezTo>
                    <a:pt x="910" y="216"/>
                    <a:pt x="892" y="216"/>
                    <a:pt x="904" y="216"/>
                  </a:cubicBezTo>
                  <a:cubicBezTo>
                    <a:pt x="904" y="216"/>
                    <a:pt x="904" y="216"/>
                    <a:pt x="892" y="216"/>
                  </a:cubicBezTo>
                  <a:cubicBezTo>
                    <a:pt x="910" y="216"/>
                    <a:pt x="917" y="216"/>
                    <a:pt x="923" y="216"/>
                  </a:cubicBezTo>
                  <a:cubicBezTo>
                    <a:pt x="923" y="216"/>
                    <a:pt x="923" y="216"/>
                    <a:pt x="923" y="216"/>
                  </a:cubicBezTo>
                  <a:cubicBezTo>
                    <a:pt x="910" y="216"/>
                    <a:pt x="892" y="216"/>
                    <a:pt x="879" y="223"/>
                  </a:cubicBezTo>
                  <a:cubicBezTo>
                    <a:pt x="848" y="223"/>
                    <a:pt x="810" y="235"/>
                    <a:pt x="772" y="242"/>
                  </a:cubicBezTo>
                  <a:cubicBezTo>
                    <a:pt x="772" y="235"/>
                    <a:pt x="779" y="235"/>
                    <a:pt x="779" y="235"/>
                  </a:cubicBezTo>
                  <a:cubicBezTo>
                    <a:pt x="772" y="242"/>
                    <a:pt x="766" y="242"/>
                    <a:pt x="760" y="242"/>
                  </a:cubicBezTo>
                  <a:cubicBezTo>
                    <a:pt x="754" y="242"/>
                    <a:pt x="747" y="248"/>
                    <a:pt x="741" y="248"/>
                  </a:cubicBezTo>
                  <a:cubicBezTo>
                    <a:pt x="716" y="254"/>
                    <a:pt x="716" y="254"/>
                    <a:pt x="703" y="254"/>
                  </a:cubicBezTo>
                  <a:cubicBezTo>
                    <a:pt x="710" y="254"/>
                    <a:pt x="710" y="254"/>
                    <a:pt x="716" y="254"/>
                  </a:cubicBezTo>
                  <a:cubicBezTo>
                    <a:pt x="710" y="254"/>
                    <a:pt x="697" y="261"/>
                    <a:pt x="691" y="261"/>
                  </a:cubicBezTo>
                  <a:cubicBezTo>
                    <a:pt x="691" y="261"/>
                    <a:pt x="691" y="261"/>
                    <a:pt x="691" y="261"/>
                  </a:cubicBezTo>
                  <a:cubicBezTo>
                    <a:pt x="691" y="261"/>
                    <a:pt x="691" y="261"/>
                    <a:pt x="691" y="261"/>
                  </a:cubicBezTo>
                  <a:cubicBezTo>
                    <a:pt x="691" y="261"/>
                    <a:pt x="691" y="261"/>
                    <a:pt x="691" y="261"/>
                  </a:cubicBezTo>
                  <a:cubicBezTo>
                    <a:pt x="685" y="261"/>
                    <a:pt x="672" y="261"/>
                    <a:pt x="666" y="267"/>
                  </a:cubicBezTo>
                  <a:cubicBezTo>
                    <a:pt x="666" y="267"/>
                    <a:pt x="666" y="267"/>
                    <a:pt x="659" y="267"/>
                  </a:cubicBezTo>
                  <a:cubicBezTo>
                    <a:pt x="659" y="267"/>
                    <a:pt x="659" y="267"/>
                    <a:pt x="653" y="267"/>
                  </a:cubicBezTo>
                  <a:cubicBezTo>
                    <a:pt x="634" y="273"/>
                    <a:pt x="609" y="286"/>
                    <a:pt x="584" y="292"/>
                  </a:cubicBezTo>
                  <a:cubicBezTo>
                    <a:pt x="578" y="292"/>
                    <a:pt x="578" y="292"/>
                    <a:pt x="578" y="292"/>
                  </a:cubicBezTo>
                  <a:cubicBezTo>
                    <a:pt x="572" y="299"/>
                    <a:pt x="572" y="299"/>
                    <a:pt x="572" y="299"/>
                  </a:cubicBezTo>
                  <a:cubicBezTo>
                    <a:pt x="540" y="305"/>
                    <a:pt x="515" y="324"/>
                    <a:pt x="490" y="331"/>
                  </a:cubicBezTo>
                  <a:cubicBezTo>
                    <a:pt x="440" y="350"/>
                    <a:pt x="402" y="375"/>
                    <a:pt x="364" y="394"/>
                  </a:cubicBezTo>
                  <a:cubicBezTo>
                    <a:pt x="364" y="394"/>
                    <a:pt x="364" y="394"/>
                    <a:pt x="364" y="394"/>
                  </a:cubicBezTo>
                  <a:cubicBezTo>
                    <a:pt x="358" y="394"/>
                    <a:pt x="358" y="400"/>
                    <a:pt x="352" y="400"/>
                  </a:cubicBezTo>
                  <a:cubicBezTo>
                    <a:pt x="346" y="407"/>
                    <a:pt x="352" y="400"/>
                    <a:pt x="346" y="407"/>
                  </a:cubicBezTo>
                  <a:cubicBezTo>
                    <a:pt x="352" y="400"/>
                    <a:pt x="352" y="400"/>
                    <a:pt x="352" y="400"/>
                  </a:cubicBezTo>
                  <a:cubicBezTo>
                    <a:pt x="314" y="426"/>
                    <a:pt x="289" y="438"/>
                    <a:pt x="270" y="458"/>
                  </a:cubicBezTo>
                  <a:cubicBezTo>
                    <a:pt x="264" y="458"/>
                    <a:pt x="264" y="458"/>
                    <a:pt x="264" y="458"/>
                  </a:cubicBezTo>
                  <a:cubicBezTo>
                    <a:pt x="283" y="445"/>
                    <a:pt x="289" y="445"/>
                    <a:pt x="321" y="419"/>
                  </a:cubicBezTo>
                  <a:cubicBezTo>
                    <a:pt x="314" y="426"/>
                    <a:pt x="314" y="426"/>
                    <a:pt x="308" y="426"/>
                  </a:cubicBezTo>
                  <a:cubicBezTo>
                    <a:pt x="314" y="426"/>
                    <a:pt x="314" y="426"/>
                    <a:pt x="321" y="419"/>
                  </a:cubicBezTo>
                  <a:cubicBezTo>
                    <a:pt x="321" y="419"/>
                    <a:pt x="327" y="419"/>
                    <a:pt x="327" y="407"/>
                  </a:cubicBezTo>
                  <a:cubicBezTo>
                    <a:pt x="346" y="407"/>
                    <a:pt x="352" y="400"/>
                    <a:pt x="364" y="394"/>
                  </a:cubicBezTo>
                  <a:cubicBezTo>
                    <a:pt x="364" y="394"/>
                    <a:pt x="364" y="394"/>
                    <a:pt x="364" y="388"/>
                  </a:cubicBezTo>
                  <a:cubicBezTo>
                    <a:pt x="383" y="381"/>
                    <a:pt x="396" y="375"/>
                    <a:pt x="408" y="369"/>
                  </a:cubicBezTo>
                  <a:cubicBezTo>
                    <a:pt x="415" y="369"/>
                    <a:pt x="415" y="362"/>
                    <a:pt x="415" y="362"/>
                  </a:cubicBezTo>
                  <a:cubicBezTo>
                    <a:pt x="440" y="350"/>
                    <a:pt x="471" y="343"/>
                    <a:pt x="490" y="331"/>
                  </a:cubicBezTo>
                  <a:cubicBezTo>
                    <a:pt x="496" y="324"/>
                    <a:pt x="496" y="324"/>
                    <a:pt x="496" y="324"/>
                  </a:cubicBezTo>
                  <a:cubicBezTo>
                    <a:pt x="503" y="324"/>
                    <a:pt x="503" y="324"/>
                    <a:pt x="503" y="324"/>
                  </a:cubicBezTo>
                  <a:cubicBezTo>
                    <a:pt x="509" y="324"/>
                    <a:pt x="509" y="324"/>
                    <a:pt x="509" y="324"/>
                  </a:cubicBezTo>
                  <a:cubicBezTo>
                    <a:pt x="509" y="324"/>
                    <a:pt x="509" y="324"/>
                    <a:pt x="503" y="324"/>
                  </a:cubicBezTo>
                  <a:cubicBezTo>
                    <a:pt x="509" y="324"/>
                    <a:pt x="509" y="324"/>
                    <a:pt x="515" y="318"/>
                  </a:cubicBezTo>
                  <a:cubicBezTo>
                    <a:pt x="515" y="324"/>
                    <a:pt x="515" y="324"/>
                    <a:pt x="509" y="324"/>
                  </a:cubicBezTo>
                  <a:cubicBezTo>
                    <a:pt x="515" y="318"/>
                    <a:pt x="515" y="318"/>
                    <a:pt x="521" y="318"/>
                  </a:cubicBezTo>
                  <a:cubicBezTo>
                    <a:pt x="528" y="318"/>
                    <a:pt x="534" y="305"/>
                    <a:pt x="540" y="305"/>
                  </a:cubicBezTo>
                  <a:cubicBezTo>
                    <a:pt x="572" y="292"/>
                    <a:pt x="578" y="292"/>
                    <a:pt x="584" y="292"/>
                  </a:cubicBezTo>
                  <a:cubicBezTo>
                    <a:pt x="584" y="292"/>
                    <a:pt x="584" y="292"/>
                    <a:pt x="597" y="286"/>
                  </a:cubicBezTo>
                  <a:cubicBezTo>
                    <a:pt x="609" y="280"/>
                    <a:pt x="609" y="280"/>
                    <a:pt x="628" y="273"/>
                  </a:cubicBezTo>
                  <a:cubicBezTo>
                    <a:pt x="666" y="261"/>
                    <a:pt x="722" y="248"/>
                    <a:pt x="747" y="242"/>
                  </a:cubicBezTo>
                  <a:cubicBezTo>
                    <a:pt x="816" y="229"/>
                    <a:pt x="766" y="235"/>
                    <a:pt x="860" y="223"/>
                  </a:cubicBezTo>
                  <a:cubicBezTo>
                    <a:pt x="848" y="223"/>
                    <a:pt x="835" y="229"/>
                    <a:pt x="816" y="229"/>
                  </a:cubicBezTo>
                  <a:cubicBezTo>
                    <a:pt x="816" y="229"/>
                    <a:pt x="816" y="229"/>
                    <a:pt x="816" y="229"/>
                  </a:cubicBezTo>
                  <a:cubicBezTo>
                    <a:pt x="816" y="229"/>
                    <a:pt x="816" y="229"/>
                    <a:pt x="810" y="229"/>
                  </a:cubicBezTo>
                  <a:cubicBezTo>
                    <a:pt x="810" y="229"/>
                    <a:pt x="804" y="229"/>
                    <a:pt x="797" y="229"/>
                  </a:cubicBezTo>
                  <a:cubicBezTo>
                    <a:pt x="804" y="229"/>
                    <a:pt x="810" y="229"/>
                    <a:pt x="816" y="223"/>
                  </a:cubicBezTo>
                  <a:cubicBezTo>
                    <a:pt x="816" y="229"/>
                    <a:pt x="816" y="229"/>
                    <a:pt x="816" y="229"/>
                  </a:cubicBezTo>
                  <a:cubicBezTo>
                    <a:pt x="823" y="223"/>
                    <a:pt x="823" y="223"/>
                    <a:pt x="823" y="223"/>
                  </a:cubicBezTo>
                  <a:cubicBezTo>
                    <a:pt x="841" y="223"/>
                    <a:pt x="873" y="216"/>
                    <a:pt x="904" y="204"/>
                  </a:cubicBezTo>
                  <a:cubicBezTo>
                    <a:pt x="879" y="216"/>
                    <a:pt x="860" y="216"/>
                    <a:pt x="841" y="223"/>
                  </a:cubicBezTo>
                  <a:cubicBezTo>
                    <a:pt x="848" y="216"/>
                    <a:pt x="848" y="216"/>
                    <a:pt x="848" y="216"/>
                  </a:cubicBezTo>
                  <a:cubicBezTo>
                    <a:pt x="848" y="216"/>
                    <a:pt x="848" y="216"/>
                    <a:pt x="841" y="223"/>
                  </a:cubicBezTo>
                  <a:cubicBezTo>
                    <a:pt x="835" y="223"/>
                    <a:pt x="835" y="223"/>
                    <a:pt x="835" y="223"/>
                  </a:cubicBezTo>
                  <a:cubicBezTo>
                    <a:pt x="835" y="223"/>
                    <a:pt x="835" y="223"/>
                    <a:pt x="835" y="223"/>
                  </a:cubicBezTo>
                  <a:cubicBezTo>
                    <a:pt x="835" y="223"/>
                    <a:pt x="835" y="223"/>
                    <a:pt x="835" y="223"/>
                  </a:cubicBezTo>
                  <a:cubicBezTo>
                    <a:pt x="816" y="223"/>
                    <a:pt x="804" y="229"/>
                    <a:pt x="791" y="229"/>
                  </a:cubicBezTo>
                  <a:cubicBezTo>
                    <a:pt x="791" y="229"/>
                    <a:pt x="791" y="229"/>
                    <a:pt x="791" y="229"/>
                  </a:cubicBezTo>
                  <a:cubicBezTo>
                    <a:pt x="779" y="229"/>
                    <a:pt x="779" y="229"/>
                    <a:pt x="779" y="229"/>
                  </a:cubicBezTo>
                  <a:cubicBezTo>
                    <a:pt x="772" y="235"/>
                    <a:pt x="772" y="235"/>
                    <a:pt x="766" y="235"/>
                  </a:cubicBezTo>
                  <a:cubicBezTo>
                    <a:pt x="779" y="229"/>
                    <a:pt x="797" y="229"/>
                    <a:pt x="829" y="223"/>
                  </a:cubicBezTo>
                  <a:cubicBezTo>
                    <a:pt x="823" y="223"/>
                    <a:pt x="835" y="216"/>
                    <a:pt x="804" y="229"/>
                  </a:cubicBezTo>
                  <a:cubicBezTo>
                    <a:pt x="760" y="235"/>
                    <a:pt x="747" y="235"/>
                    <a:pt x="747" y="235"/>
                  </a:cubicBezTo>
                  <a:cubicBezTo>
                    <a:pt x="716" y="242"/>
                    <a:pt x="728" y="242"/>
                    <a:pt x="728" y="242"/>
                  </a:cubicBezTo>
                  <a:cubicBezTo>
                    <a:pt x="716" y="242"/>
                    <a:pt x="622" y="273"/>
                    <a:pt x="597" y="280"/>
                  </a:cubicBezTo>
                  <a:cubicBezTo>
                    <a:pt x="546" y="299"/>
                    <a:pt x="528" y="305"/>
                    <a:pt x="553" y="299"/>
                  </a:cubicBezTo>
                  <a:cubicBezTo>
                    <a:pt x="553" y="299"/>
                    <a:pt x="553" y="299"/>
                    <a:pt x="521" y="305"/>
                  </a:cubicBezTo>
                  <a:cubicBezTo>
                    <a:pt x="509" y="318"/>
                    <a:pt x="503" y="324"/>
                    <a:pt x="496" y="324"/>
                  </a:cubicBezTo>
                  <a:cubicBezTo>
                    <a:pt x="496" y="324"/>
                    <a:pt x="496" y="324"/>
                    <a:pt x="496" y="324"/>
                  </a:cubicBezTo>
                  <a:cubicBezTo>
                    <a:pt x="484" y="331"/>
                    <a:pt x="484" y="331"/>
                    <a:pt x="484" y="331"/>
                  </a:cubicBezTo>
                  <a:cubicBezTo>
                    <a:pt x="465" y="337"/>
                    <a:pt x="433" y="350"/>
                    <a:pt x="352" y="388"/>
                  </a:cubicBezTo>
                  <a:cubicBezTo>
                    <a:pt x="352" y="388"/>
                    <a:pt x="352" y="388"/>
                    <a:pt x="364" y="381"/>
                  </a:cubicBezTo>
                  <a:cubicBezTo>
                    <a:pt x="396" y="369"/>
                    <a:pt x="446" y="343"/>
                    <a:pt x="490" y="324"/>
                  </a:cubicBezTo>
                  <a:cubicBezTo>
                    <a:pt x="509" y="318"/>
                    <a:pt x="521" y="305"/>
                    <a:pt x="534" y="299"/>
                  </a:cubicBezTo>
                  <a:cubicBezTo>
                    <a:pt x="477" y="324"/>
                    <a:pt x="433" y="343"/>
                    <a:pt x="421" y="350"/>
                  </a:cubicBezTo>
                  <a:cubicBezTo>
                    <a:pt x="415" y="356"/>
                    <a:pt x="415" y="356"/>
                    <a:pt x="415" y="356"/>
                  </a:cubicBezTo>
                  <a:cubicBezTo>
                    <a:pt x="408" y="362"/>
                    <a:pt x="402" y="362"/>
                    <a:pt x="396" y="369"/>
                  </a:cubicBezTo>
                  <a:cubicBezTo>
                    <a:pt x="390" y="369"/>
                    <a:pt x="383" y="369"/>
                    <a:pt x="371" y="375"/>
                  </a:cubicBezTo>
                  <a:cubicBezTo>
                    <a:pt x="371" y="375"/>
                    <a:pt x="371" y="375"/>
                    <a:pt x="352" y="388"/>
                  </a:cubicBezTo>
                  <a:cubicBezTo>
                    <a:pt x="346" y="394"/>
                    <a:pt x="352" y="388"/>
                    <a:pt x="333" y="394"/>
                  </a:cubicBezTo>
                  <a:cubicBezTo>
                    <a:pt x="321" y="407"/>
                    <a:pt x="327" y="400"/>
                    <a:pt x="346" y="394"/>
                  </a:cubicBezTo>
                  <a:cubicBezTo>
                    <a:pt x="314" y="407"/>
                    <a:pt x="321" y="407"/>
                    <a:pt x="295" y="426"/>
                  </a:cubicBezTo>
                  <a:cubicBezTo>
                    <a:pt x="295" y="426"/>
                    <a:pt x="295" y="426"/>
                    <a:pt x="289" y="432"/>
                  </a:cubicBezTo>
                  <a:cubicBezTo>
                    <a:pt x="289" y="426"/>
                    <a:pt x="295" y="426"/>
                    <a:pt x="295" y="426"/>
                  </a:cubicBezTo>
                  <a:cubicBezTo>
                    <a:pt x="289" y="426"/>
                    <a:pt x="289" y="432"/>
                    <a:pt x="283" y="438"/>
                  </a:cubicBezTo>
                  <a:cubicBezTo>
                    <a:pt x="277" y="438"/>
                    <a:pt x="289" y="432"/>
                    <a:pt x="277" y="438"/>
                  </a:cubicBezTo>
                  <a:cubicBezTo>
                    <a:pt x="277" y="438"/>
                    <a:pt x="277" y="438"/>
                    <a:pt x="270" y="445"/>
                  </a:cubicBezTo>
                  <a:cubicBezTo>
                    <a:pt x="258" y="451"/>
                    <a:pt x="270" y="445"/>
                    <a:pt x="258" y="451"/>
                  </a:cubicBezTo>
                  <a:cubicBezTo>
                    <a:pt x="258" y="451"/>
                    <a:pt x="258" y="451"/>
                    <a:pt x="258" y="451"/>
                  </a:cubicBezTo>
                  <a:cubicBezTo>
                    <a:pt x="258" y="451"/>
                    <a:pt x="258" y="451"/>
                    <a:pt x="258" y="451"/>
                  </a:cubicBezTo>
                  <a:cubicBezTo>
                    <a:pt x="258" y="451"/>
                    <a:pt x="258" y="451"/>
                    <a:pt x="245" y="464"/>
                  </a:cubicBezTo>
                  <a:cubicBezTo>
                    <a:pt x="245" y="464"/>
                    <a:pt x="245" y="464"/>
                    <a:pt x="245" y="464"/>
                  </a:cubicBezTo>
                  <a:cubicBezTo>
                    <a:pt x="245" y="464"/>
                    <a:pt x="245" y="464"/>
                    <a:pt x="245" y="464"/>
                  </a:cubicBezTo>
                  <a:cubicBezTo>
                    <a:pt x="239" y="464"/>
                    <a:pt x="239" y="464"/>
                    <a:pt x="239" y="464"/>
                  </a:cubicBezTo>
                  <a:cubicBezTo>
                    <a:pt x="245" y="464"/>
                    <a:pt x="245" y="464"/>
                    <a:pt x="245" y="458"/>
                  </a:cubicBezTo>
                  <a:cubicBezTo>
                    <a:pt x="226" y="470"/>
                    <a:pt x="226" y="470"/>
                    <a:pt x="226" y="470"/>
                  </a:cubicBezTo>
                  <a:cubicBezTo>
                    <a:pt x="226" y="470"/>
                    <a:pt x="226" y="470"/>
                    <a:pt x="226" y="477"/>
                  </a:cubicBezTo>
                  <a:cubicBezTo>
                    <a:pt x="226" y="477"/>
                    <a:pt x="226" y="477"/>
                    <a:pt x="258" y="451"/>
                  </a:cubicBezTo>
                  <a:cubicBezTo>
                    <a:pt x="239" y="464"/>
                    <a:pt x="208" y="483"/>
                    <a:pt x="189" y="502"/>
                  </a:cubicBezTo>
                  <a:cubicBezTo>
                    <a:pt x="182" y="508"/>
                    <a:pt x="182" y="508"/>
                    <a:pt x="182" y="508"/>
                  </a:cubicBezTo>
                  <a:cubicBezTo>
                    <a:pt x="170" y="515"/>
                    <a:pt x="170" y="515"/>
                    <a:pt x="164" y="527"/>
                  </a:cubicBezTo>
                  <a:cubicBezTo>
                    <a:pt x="164" y="527"/>
                    <a:pt x="164" y="527"/>
                    <a:pt x="170" y="527"/>
                  </a:cubicBezTo>
                  <a:cubicBezTo>
                    <a:pt x="151" y="546"/>
                    <a:pt x="132" y="565"/>
                    <a:pt x="120" y="578"/>
                  </a:cubicBezTo>
                  <a:cubicBezTo>
                    <a:pt x="120" y="578"/>
                    <a:pt x="107" y="578"/>
                    <a:pt x="107" y="584"/>
                  </a:cubicBezTo>
                  <a:cubicBezTo>
                    <a:pt x="101" y="591"/>
                    <a:pt x="101" y="591"/>
                    <a:pt x="101" y="591"/>
                  </a:cubicBezTo>
                  <a:cubicBezTo>
                    <a:pt x="95" y="597"/>
                    <a:pt x="95" y="597"/>
                    <a:pt x="95" y="597"/>
                  </a:cubicBezTo>
                  <a:cubicBezTo>
                    <a:pt x="107" y="584"/>
                    <a:pt x="126" y="572"/>
                    <a:pt x="120" y="572"/>
                  </a:cubicBezTo>
                  <a:cubicBezTo>
                    <a:pt x="126" y="565"/>
                    <a:pt x="132" y="559"/>
                    <a:pt x="132" y="559"/>
                  </a:cubicBezTo>
                  <a:cubicBezTo>
                    <a:pt x="126" y="565"/>
                    <a:pt x="120" y="572"/>
                    <a:pt x="101" y="591"/>
                  </a:cubicBezTo>
                  <a:cubicBezTo>
                    <a:pt x="101" y="591"/>
                    <a:pt x="101" y="591"/>
                    <a:pt x="107" y="578"/>
                  </a:cubicBezTo>
                  <a:cubicBezTo>
                    <a:pt x="101" y="591"/>
                    <a:pt x="95" y="597"/>
                    <a:pt x="88" y="604"/>
                  </a:cubicBezTo>
                  <a:cubicBezTo>
                    <a:pt x="95" y="597"/>
                    <a:pt x="95" y="597"/>
                    <a:pt x="95" y="597"/>
                  </a:cubicBezTo>
                  <a:cubicBezTo>
                    <a:pt x="82" y="610"/>
                    <a:pt x="70" y="635"/>
                    <a:pt x="63" y="648"/>
                  </a:cubicBezTo>
                  <a:cubicBezTo>
                    <a:pt x="63" y="648"/>
                    <a:pt x="57" y="654"/>
                    <a:pt x="57" y="661"/>
                  </a:cubicBezTo>
                  <a:cubicBezTo>
                    <a:pt x="51" y="661"/>
                    <a:pt x="51" y="661"/>
                    <a:pt x="51" y="661"/>
                  </a:cubicBezTo>
                  <a:cubicBezTo>
                    <a:pt x="51" y="661"/>
                    <a:pt x="51" y="661"/>
                    <a:pt x="51" y="661"/>
                  </a:cubicBezTo>
                  <a:cubicBezTo>
                    <a:pt x="51" y="667"/>
                    <a:pt x="51" y="667"/>
                    <a:pt x="51" y="667"/>
                  </a:cubicBezTo>
                  <a:cubicBezTo>
                    <a:pt x="51" y="667"/>
                    <a:pt x="51" y="667"/>
                    <a:pt x="51" y="661"/>
                  </a:cubicBezTo>
                  <a:cubicBezTo>
                    <a:pt x="51" y="673"/>
                    <a:pt x="44" y="680"/>
                    <a:pt x="38" y="699"/>
                  </a:cubicBezTo>
                  <a:cubicBezTo>
                    <a:pt x="44" y="686"/>
                    <a:pt x="44" y="686"/>
                    <a:pt x="44" y="680"/>
                  </a:cubicBezTo>
                  <a:cubicBezTo>
                    <a:pt x="44" y="686"/>
                    <a:pt x="38" y="692"/>
                    <a:pt x="38" y="699"/>
                  </a:cubicBezTo>
                  <a:cubicBezTo>
                    <a:pt x="38" y="699"/>
                    <a:pt x="38" y="699"/>
                    <a:pt x="38" y="699"/>
                  </a:cubicBezTo>
                  <a:cubicBezTo>
                    <a:pt x="32" y="705"/>
                    <a:pt x="32" y="718"/>
                    <a:pt x="32" y="718"/>
                  </a:cubicBezTo>
                  <a:cubicBezTo>
                    <a:pt x="26" y="730"/>
                    <a:pt x="26" y="730"/>
                    <a:pt x="26" y="730"/>
                  </a:cubicBezTo>
                  <a:cubicBezTo>
                    <a:pt x="19" y="743"/>
                    <a:pt x="26" y="730"/>
                    <a:pt x="19" y="743"/>
                  </a:cubicBezTo>
                  <a:cubicBezTo>
                    <a:pt x="19" y="743"/>
                    <a:pt x="19" y="743"/>
                    <a:pt x="19" y="750"/>
                  </a:cubicBezTo>
                  <a:cubicBezTo>
                    <a:pt x="19" y="750"/>
                    <a:pt x="19" y="750"/>
                    <a:pt x="13" y="769"/>
                  </a:cubicBezTo>
                  <a:cubicBezTo>
                    <a:pt x="13" y="775"/>
                    <a:pt x="13" y="781"/>
                    <a:pt x="13" y="794"/>
                  </a:cubicBezTo>
                  <a:cubicBezTo>
                    <a:pt x="13" y="800"/>
                    <a:pt x="13" y="800"/>
                    <a:pt x="13" y="800"/>
                  </a:cubicBezTo>
                  <a:cubicBezTo>
                    <a:pt x="13" y="800"/>
                    <a:pt x="13" y="800"/>
                    <a:pt x="13" y="800"/>
                  </a:cubicBezTo>
                  <a:cubicBezTo>
                    <a:pt x="13" y="800"/>
                    <a:pt x="13" y="800"/>
                    <a:pt x="13" y="800"/>
                  </a:cubicBezTo>
                  <a:cubicBezTo>
                    <a:pt x="13" y="813"/>
                    <a:pt x="13" y="832"/>
                    <a:pt x="13" y="845"/>
                  </a:cubicBezTo>
                  <a:cubicBezTo>
                    <a:pt x="13" y="864"/>
                    <a:pt x="13" y="857"/>
                    <a:pt x="13" y="857"/>
                  </a:cubicBezTo>
                  <a:cubicBezTo>
                    <a:pt x="13" y="876"/>
                    <a:pt x="19" y="896"/>
                    <a:pt x="26" y="908"/>
                  </a:cubicBezTo>
                  <a:cubicBezTo>
                    <a:pt x="32" y="927"/>
                    <a:pt x="32" y="927"/>
                    <a:pt x="44" y="953"/>
                  </a:cubicBezTo>
                  <a:cubicBezTo>
                    <a:pt x="57" y="972"/>
                    <a:pt x="70" y="984"/>
                    <a:pt x="82" y="1003"/>
                  </a:cubicBezTo>
                  <a:cubicBezTo>
                    <a:pt x="82" y="1003"/>
                    <a:pt x="82" y="997"/>
                    <a:pt x="76" y="997"/>
                  </a:cubicBezTo>
                  <a:cubicBezTo>
                    <a:pt x="82" y="1003"/>
                    <a:pt x="82" y="1003"/>
                    <a:pt x="88" y="1016"/>
                  </a:cubicBezTo>
                  <a:cubicBezTo>
                    <a:pt x="88" y="1016"/>
                    <a:pt x="88" y="1016"/>
                    <a:pt x="88" y="1016"/>
                  </a:cubicBezTo>
                  <a:cubicBezTo>
                    <a:pt x="88" y="1016"/>
                    <a:pt x="88" y="1016"/>
                    <a:pt x="88" y="1016"/>
                  </a:cubicBezTo>
                  <a:cubicBezTo>
                    <a:pt x="95" y="1022"/>
                    <a:pt x="95" y="1022"/>
                    <a:pt x="95" y="1022"/>
                  </a:cubicBezTo>
                  <a:cubicBezTo>
                    <a:pt x="101" y="1022"/>
                    <a:pt x="101" y="1029"/>
                    <a:pt x="107" y="1029"/>
                  </a:cubicBezTo>
                  <a:cubicBezTo>
                    <a:pt x="101" y="1029"/>
                    <a:pt x="101" y="1022"/>
                    <a:pt x="95" y="1022"/>
                  </a:cubicBezTo>
                  <a:cubicBezTo>
                    <a:pt x="101" y="1022"/>
                    <a:pt x="107" y="1029"/>
                    <a:pt x="107" y="1035"/>
                  </a:cubicBezTo>
                  <a:cubicBezTo>
                    <a:pt x="101" y="1029"/>
                    <a:pt x="88" y="1016"/>
                    <a:pt x="82" y="1003"/>
                  </a:cubicBezTo>
                  <a:cubicBezTo>
                    <a:pt x="88" y="1016"/>
                    <a:pt x="95" y="1016"/>
                    <a:pt x="101" y="1022"/>
                  </a:cubicBezTo>
                  <a:cubicBezTo>
                    <a:pt x="164" y="1067"/>
                    <a:pt x="239" y="1099"/>
                    <a:pt x="302" y="1111"/>
                  </a:cubicBezTo>
                  <a:cubicBezTo>
                    <a:pt x="333" y="1130"/>
                    <a:pt x="377" y="1143"/>
                    <a:pt x="415" y="1149"/>
                  </a:cubicBezTo>
                  <a:cubicBezTo>
                    <a:pt x="408" y="1149"/>
                    <a:pt x="402" y="1149"/>
                    <a:pt x="396" y="1143"/>
                  </a:cubicBezTo>
                  <a:cubicBezTo>
                    <a:pt x="383" y="1143"/>
                    <a:pt x="396" y="1143"/>
                    <a:pt x="371" y="1137"/>
                  </a:cubicBezTo>
                  <a:cubicBezTo>
                    <a:pt x="371" y="1137"/>
                    <a:pt x="371" y="1137"/>
                    <a:pt x="383" y="1143"/>
                  </a:cubicBezTo>
                  <a:cubicBezTo>
                    <a:pt x="408" y="1149"/>
                    <a:pt x="402" y="1143"/>
                    <a:pt x="433" y="1149"/>
                  </a:cubicBezTo>
                  <a:cubicBezTo>
                    <a:pt x="433" y="1149"/>
                    <a:pt x="433" y="1149"/>
                    <a:pt x="433" y="1149"/>
                  </a:cubicBezTo>
                  <a:cubicBezTo>
                    <a:pt x="440" y="1149"/>
                    <a:pt x="440" y="1149"/>
                    <a:pt x="446" y="1156"/>
                  </a:cubicBezTo>
                  <a:cubicBezTo>
                    <a:pt x="465" y="1156"/>
                    <a:pt x="484" y="1156"/>
                    <a:pt x="496" y="1162"/>
                  </a:cubicBezTo>
                  <a:cubicBezTo>
                    <a:pt x="490" y="1162"/>
                    <a:pt x="490" y="1162"/>
                    <a:pt x="490" y="1162"/>
                  </a:cubicBezTo>
                  <a:cubicBezTo>
                    <a:pt x="496" y="1162"/>
                    <a:pt x="496" y="1162"/>
                    <a:pt x="496" y="1162"/>
                  </a:cubicBezTo>
                  <a:cubicBezTo>
                    <a:pt x="509" y="1162"/>
                    <a:pt x="521" y="1162"/>
                    <a:pt x="528" y="1162"/>
                  </a:cubicBezTo>
                  <a:cubicBezTo>
                    <a:pt x="528" y="1162"/>
                    <a:pt x="528" y="1162"/>
                    <a:pt x="565" y="1168"/>
                  </a:cubicBezTo>
                  <a:cubicBezTo>
                    <a:pt x="565" y="1168"/>
                    <a:pt x="565" y="1168"/>
                    <a:pt x="540" y="1162"/>
                  </a:cubicBezTo>
                  <a:cubicBezTo>
                    <a:pt x="540" y="1162"/>
                    <a:pt x="534" y="1162"/>
                    <a:pt x="528" y="1162"/>
                  </a:cubicBezTo>
                  <a:cubicBezTo>
                    <a:pt x="528" y="1162"/>
                    <a:pt x="528" y="1162"/>
                    <a:pt x="528" y="1162"/>
                  </a:cubicBezTo>
                  <a:cubicBezTo>
                    <a:pt x="528" y="1162"/>
                    <a:pt x="528" y="1162"/>
                    <a:pt x="528" y="1162"/>
                  </a:cubicBezTo>
                  <a:cubicBezTo>
                    <a:pt x="509" y="1162"/>
                    <a:pt x="490" y="1156"/>
                    <a:pt x="477" y="1156"/>
                  </a:cubicBezTo>
                  <a:cubicBezTo>
                    <a:pt x="503" y="1162"/>
                    <a:pt x="528" y="1162"/>
                    <a:pt x="565" y="1162"/>
                  </a:cubicBezTo>
                  <a:cubicBezTo>
                    <a:pt x="540" y="1162"/>
                    <a:pt x="534" y="1162"/>
                    <a:pt x="528" y="1162"/>
                  </a:cubicBezTo>
                  <a:cubicBezTo>
                    <a:pt x="546" y="1162"/>
                    <a:pt x="546" y="1162"/>
                    <a:pt x="546" y="1162"/>
                  </a:cubicBezTo>
                  <a:cubicBezTo>
                    <a:pt x="553" y="1162"/>
                    <a:pt x="553" y="1162"/>
                    <a:pt x="572" y="1162"/>
                  </a:cubicBezTo>
                  <a:cubicBezTo>
                    <a:pt x="641" y="1168"/>
                    <a:pt x="716" y="1168"/>
                    <a:pt x="791" y="1162"/>
                  </a:cubicBezTo>
                  <a:cubicBezTo>
                    <a:pt x="791" y="1162"/>
                    <a:pt x="791" y="1162"/>
                    <a:pt x="791" y="1162"/>
                  </a:cubicBezTo>
                  <a:cubicBezTo>
                    <a:pt x="797" y="1162"/>
                    <a:pt x="797" y="1162"/>
                    <a:pt x="804" y="1162"/>
                  </a:cubicBezTo>
                  <a:cubicBezTo>
                    <a:pt x="841" y="1156"/>
                    <a:pt x="879" y="1156"/>
                    <a:pt x="923" y="1149"/>
                  </a:cubicBezTo>
                  <a:cubicBezTo>
                    <a:pt x="923" y="1149"/>
                    <a:pt x="923" y="1149"/>
                    <a:pt x="923" y="1149"/>
                  </a:cubicBezTo>
                  <a:cubicBezTo>
                    <a:pt x="929" y="1149"/>
                    <a:pt x="929" y="1149"/>
                    <a:pt x="929" y="1149"/>
                  </a:cubicBezTo>
                  <a:cubicBezTo>
                    <a:pt x="942" y="1143"/>
                    <a:pt x="954" y="1143"/>
                    <a:pt x="961" y="1143"/>
                  </a:cubicBezTo>
                  <a:cubicBezTo>
                    <a:pt x="967" y="1143"/>
                    <a:pt x="967" y="1143"/>
                    <a:pt x="967" y="1143"/>
                  </a:cubicBezTo>
                  <a:cubicBezTo>
                    <a:pt x="967" y="1143"/>
                    <a:pt x="967" y="1143"/>
                    <a:pt x="967" y="1143"/>
                  </a:cubicBezTo>
                  <a:cubicBezTo>
                    <a:pt x="967" y="1143"/>
                    <a:pt x="973" y="1143"/>
                    <a:pt x="979" y="1137"/>
                  </a:cubicBezTo>
                  <a:cubicBezTo>
                    <a:pt x="973" y="1143"/>
                    <a:pt x="973" y="1143"/>
                    <a:pt x="967" y="1143"/>
                  </a:cubicBezTo>
                  <a:cubicBezTo>
                    <a:pt x="967" y="1143"/>
                    <a:pt x="967" y="1143"/>
                    <a:pt x="967" y="1143"/>
                  </a:cubicBezTo>
                  <a:cubicBezTo>
                    <a:pt x="973" y="1143"/>
                    <a:pt x="973" y="1137"/>
                    <a:pt x="979" y="1137"/>
                  </a:cubicBezTo>
                  <a:cubicBezTo>
                    <a:pt x="1023" y="1130"/>
                    <a:pt x="1061" y="1124"/>
                    <a:pt x="1092" y="1111"/>
                  </a:cubicBezTo>
                  <a:cubicBezTo>
                    <a:pt x="1092" y="1111"/>
                    <a:pt x="1092" y="1111"/>
                    <a:pt x="1130" y="1105"/>
                  </a:cubicBezTo>
                  <a:cubicBezTo>
                    <a:pt x="1136" y="1105"/>
                    <a:pt x="1143" y="1099"/>
                    <a:pt x="1149" y="1099"/>
                  </a:cubicBezTo>
                  <a:cubicBezTo>
                    <a:pt x="1155" y="1099"/>
                    <a:pt x="1161" y="1099"/>
                    <a:pt x="1168" y="1092"/>
                  </a:cubicBezTo>
                  <a:cubicBezTo>
                    <a:pt x="1168" y="1092"/>
                    <a:pt x="1168" y="1092"/>
                    <a:pt x="1168" y="1092"/>
                  </a:cubicBezTo>
                  <a:cubicBezTo>
                    <a:pt x="1174" y="1092"/>
                    <a:pt x="1174" y="1092"/>
                    <a:pt x="1180" y="1092"/>
                  </a:cubicBezTo>
                  <a:cubicBezTo>
                    <a:pt x="1187" y="1092"/>
                    <a:pt x="1193" y="1086"/>
                    <a:pt x="1199" y="1086"/>
                  </a:cubicBezTo>
                  <a:cubicBezTo>
                    <a:pt x="1199" y="1086"/>
                    <a:pt x="1205" y="1086"/>
                    <a:pt x="1212" y="1080"/>
                  </a:cubicBezTo>
                  <a:cubicBezTo>
                    <a:pt x="1212" y="1080"/>
                    <a:pt x="1212" y="1080"/>
                    <a:pt x="1212" y="1080"/>
                  </a:cubicBezTo>
                  <a:cubicBezTo>
                    <a:pt x="1212" y="1080"/>
                    <a:pt x="1212" y="1080"/>
                    <a:pt x="1218" y="1080"/>
                  </a:cubicBezTo>
                  <a:cubicBezTo>
                    <a:pt x="1224" y="1080"/>
                    <a:pt x="1224" y="1080"/>
                    <a:pt x="1237" y="1073"/>
                  </a:cubicBezTo>
                  <a:cubicBezTo>
                    <a:pt x="1243" y="1073"/>
                    <a:pt x="1249" y="1073"/>
                    <a:pt x="1249" y="1073"/>
                  </a:cubicBezTo>
                  <a:cubicBezTo>
                    <a:pt x="1249" y="1073"/>
                    <a:pt x="1249" y="1073"/>
                    <a:pt x="1249" y="1073"/>
                  </a:cubicBezTo>
                  <a:cubicBezTo>
                    <a:pt x="1256" y="1067"/>
                    <a:pt x="1268" y="1067"/>
                    <a:pt x="1274" y="1061"/>
                  </a:cubicBezTo>
                  <a:cubicBezTo>
                    <a:pt x="1274" y="1061"/>
                    <a:pt x="1274" y="1061"/>
                    <a:pt x="1268" y="1067"/>
                  </a:cubicBezTo>
                  <a:cubicBezTo>
                    <a:pt x="1268" y="1067"/>
                    <a:pt x="1268" y="1067"/>
                    <a:pt x="1274" y="1067"/>
                  </a:cubicBezTo>
                  <a:cubicBezTo>
                    <a:pt x="1274" y="1067"/>
                    <a:pt x="1274" y="1067"/>
                    <a:pt x="1274" y="1067"/>
                  </a:cubicBezTo>
                  <a:cubicBezTo>
                    <a:pt x="1274" y="1061"/>
                    <a:pt x="1281" y="1061"/>
                    <a:pt x="1287" y="1061"/>
                  </a:cubicBezTo>
                  <a:cubicBezTo>
                    <a:pt x="1293" y="1054"/>
                    <a:pt x="1293" y="1061"/>
                    <a:pt x="1318" y="1048"/>
                  </a:cubicBezTo>
                  <a:cubicBezTo>
                    <a:pt x="1300" y="1054"/>
                    <a:pt x="1318" y="1048"/>
                    <a:pt x="1287" y="1061"/>
                  </a:cubicBezTo>
                  <a:cubicBezTo>
                    <a:pt x="1287" y="1054"/>
                    <a:pt x="1318" y="1048"/>
                    <a:pt x="1356" y="1035"/>
                  </a:cubicBezTo>
                  <a:cubicBezTo>
                    <a:pt x="1356" y="1035"/>
                    <a:pt x="1362" y="1029"/>
                    <a:pt x="1369" y="1029"/>
                  </a:cubicBezTo>
                  <a:cubicBezTo>
                    <a:pt x="1381" y="1022"/>
                    <a:pt x="1394" y="1016"/>
                    <a:pt x="1406" y="1003"/>
                  </a:cubicBezTo>
                  <a:cubicBezTo>
                    <a:pt x="1406" y="1003"/>
                    <a:pt x="1400" y="1003"/>
                    <a:pt x="1400" y="1016"/>
                  </a:cubicBezTo>
                  <a:cubicBezTo>
                    <a:pt x="1406" y="1003"/>
                    <a:pt x="1406" y="1003"/>
                    <a:pt x="1412" y="997"/>
                  </a:cubicBezTo>
                  <a:cubicBezTo>
                    <a:pt x="1412" y="1003"/>
                    <a:pt x="1412" y="1003"/>
                    <a:pt x="1406" y="1003"/>
                  </a:cubicBezTo>
                  <a:cubicBezTo>
                    <a:pt x="1412" y="1003"/>
                    <a:pt x="1412" y="1003"/>
                    <a:pt x="1412" y="1003"/>
                  </a:cubicBezTo>
                  <a:cubicBezTo>
                    <a:pt x="1406" y="1003"/>
                    <a:pt x="1406" y="1003"/>
                    <a:pt x="1406" y="1003"/>
                  </a:cubicBezTo>
                  <a:cubicBezTo>
                    <a:pt x="1406" y="1003"/>
                    <a:pt x="1400" y="1016"/>
                    <a:pt x="1394" y="1016"/>
                  </a:cubicBezTo>
                  <a:cubicBezTo>
                    <a:pt x="1400" y="1016"/>
                    <a:pt x="1400" y="1016"/>
                    <a:pt x="1400" y="1016"/>
                  </a:cubicBezTo>
                  <a:cubicBezTo>
                    <a:pt x="1400" y="1016"/>
                    <a:pt x="1400" y="1016"/>
                    <a:pt x="1394" y="1016"/>
                  </a:cubicBezTo>
                  <a:cubicBezTo>
                    <a:pt x="1394" y="1016"/>
                    <a:pt x="1394" y="1016"/>
                    <a:pt x="1400" y="1016"/>
                  </a:cubicBezTo>
                  <a:cubicBezTo>
                    <a:pt x="1406" y="1016"/>
                    <a:pt x="1406" y="1016"/>
                    <a:pt x="1406" y="1003"/>
                  </a:cubicBezTo>
                  <a:cubicBezTo>
                    <a:pt x="1412" y="1003"/>
                    <a:pt x="1412" y="1003"/>
                    <a:pt x="1412" y="1003"/>
                  </a:cubicBezTo>
                  <a:cubicBezTo>
                    <a:pt x="1412" y="1003"/>
                    <a:pt x="1412" y="1003"/>
                    <a:pt x="1412" y="1003"/>
                  </a:cubicBezTo>
                  <a:cubicBezTo>
                    <a:pt x="1425" y="997"/>
                    <a:pt x="1438" y="991"/>
                    <a:pt x="1456" y="984"/>
                  </a:cubicBezTo>
                  <a:cubicBezTo>
                    <a:pt x="1444" y="984"/>
                    <a:pt x="1456" y="984"/>
                    <a:pt x="1444" y="984"/>
                  </a:cubicBezTo>
                  <a:cubicBezTo>
                    <a:pt x="1444" y="984"/>
                    <a:pt x="1444" y="984"/>
                    <a:pt x="1463" y="978"/>
                  </a:cubicBezTo>
                  <a:cubicBezTo>
                    <a:pt x="1469" y="972"/>
                    <a:pt x="1469" y="972"/>
                    <a:pt x="1469" y="978"/>
                  </a:cubicBezTo>
                  <a:cubicBezTo>
                    <a:pt x="1463" y="978"/>
                    <a:pt x="1463" y="978"/>
                    <a:pt x="1456" y="984"/>
                  </a:cubicBezTo>
                  <a:cubicBezTo>
                    <a:pt x="1463" y="978"/>
                    <a:pt x="1463" y="978"/>
                    <a:pt x="1469" y="978"/>
                  </a:cubicBezTo>
                  <a:cubicBezTo>
                    <a:pt x="1469" y="978"/>
                    <a:pt x="1469" y="978"/>
                    <a:pt x="1469" y="978"/>
                  </a:cubicBezTo>
                  <a:cubicBezTo>
                    <a:pt x="1469" y="978"/>
                    <a:pt x="1469" y="978"/>
                    <a:pt x="1475" y="972"/>
                  </a:cubicBezTo>
                  <a:cubicBezTo>
                    <a:pt x="1475" y="972"/>
                    <a:pt x="1482" y="972"/>
                    <a:pt x="1488" y="965"/>
                  </a:cubicBezTo>
                  <a:cubicBezTo>
                    <a:pt x="1488" y="965"/>
                    <a:pt x="1488" y="965"/>
                    <a:pt x="1475" y="972"/>
                  </a:cubicBezTo>
                  <a:cubicBezTo>
                    <a:pt x="1488" y="965"/>
                    <a:pt x="1494" y="959"/>
                    <a:pt x="1507" y="953"/>
                  </a:cubicBezTo>
                  <a:cubicBezTo>
                    <a:pt x="1507" y="953"/>
                    <a:pt x="1507" y="953"/>
                    <a:pt x="1519" y="946"/>
                  </a:cubicBezTo>
                  <a:cubicBezTo>
                    <a:pt x="1519" y="946"/>
                    <a:pt x="1519" y="946"/>
                    <a:pt x="1519" y="946"/>
                  </a:cubicBezTo>
                  <a:cubicBezTo>
                    <a:pt x="1519" y="946"/>
                    <a:pt x="1525" y="940"/>
                    <a:pt x="1532" y="940"/>
                  </a:cubicBezTo>
                  <a:cubicBezTo>
                    <a:pt x="1532" y="940"/>
                    <a:pt x="1532" y="940"/>
                    <a:pt x="1525" y="940"/>
                  </a:cubicBezTo>
                  <a:cubicBezTo>
                    <a:pt x="1551" y="921"/>
                    <a:pt x="1544" y="927"/>
                    <a:pt x="1551" y="921"/>
                  </a:cubicBezTo>
                  <a:cubicBezTo>
                    <a:pt x="1551" y="921"/>
                    <a:pt x="1551" y="921"/>
                    <a:pt x="1551" y="921"/>
                  </a:cubicBezTo>
                  <a:cubicBezTo>
                    <a:pt x="1557" y="921"/>
                    <a:pt x="1557" y="908"/>
                    <a:pt x="1563" y="908"/>
                  </a:cubicBezTo>
                  <a:cubicBezTo>
                    <a:pt x="1582" y="902"/>
                    <a:pt x="1582" y="896"/>
                    <a:pt x="1582" y="896"/>
                  </a:cubicBezTo>
                  <a:cubicBezTo>
                    <a:pt x="1582" y="902"/>
                    <a:pt x="1582" y="902"/>
                    <a:pt x="1582" y="902"/>
                  </a:cubicBezTo>
                  <a:cubicBezTo>
                    <a:pt x="1594" y="889"/>
                    <a:pt x="1607" y="883"/>
                    <a:pt x="1613" y="870"/>
                  </a:cubicBezTo>
                  <a:cubicBezTo>
                    <a:pt x="1620" y="870"/>
                    <a:pt x="1620" y="870"/>
                    <a:pt x="1620" y="870"/>
                  </a:cubicBezTo>
                  <a:cubicBezTo>
                    <a:pt x="1620" y="870"/>
                    <a:pt x="1620" y="870"/>
                    <a:pt x="1620" y="870"/>
                  </a:cubicBezTo>
                  <a:cubicBezTo>
                    <a:pt x="1620" y="870"/>
                    <a:pt x="1620" y="870"/>
                    <a:pt x="1620" y="870"/>
                  </a:cubicBezTo>
                  <a:cubicBezTo>
                    <a:pt x="1620" y="864"/>
                    <a:pt x="1626" y="864"/>
                    <a:pt x="1626" y="857"/>
                  </a:cubicBezTo>
                  <a:cubicBezTo>
                    <a:pt x="1632" y="857"/>
                    <a:pt x="1632" y="857"/>
                    <a:pt x="1632" y="851"/>
                  </a:cubicBezTo>
                  <a:cubicBezTo>
                    <a:pt x="1632" y="851"/>
                    <a:pt x="1632" y="851"/>
                    <a:pt x="1651" y="838"/>
                  </a:cubicBezTo>
                  <a:cubicBezTo>
                    <a:pt x="1651" y="838"/>
                    <a:pt x="1651" y="838"/>
                    <a:pt x="1638" y="845"/>
                  </a:cubicBezTo>
                  <a:cubicBezTo>
                    <a:pt x="1645" y="845"/>
                    <a:pt x="1651" y="838"/>
                    <a:pt x="1657" y="832"/>
                  </a:cubicBezTo>
                  <a:cubicBezTo>
                    <a:pt x="1664" y="826"/>
                    <a:pt x="1664" y="826"/>
                    <a:pt x="1664" y="826"/>
                  </a:cubicBezTo>
                  <a:cubicBezTo>
                    <a:pt x="1657" y="826"/>
                    <a:pt x="1657" y="826"/>
                    <a:pt x="1657" y="826"/>
                  </a:cubicBezTo>
                  <a:cubicBezTo>
                    <a:pt x="1670" y="807"/>
                    <a:pt x="1689" y="794"/>
                    <a:pt x="1670" y="807"/>
                  </a:cubicBezTo>
                  <a:cubicBezTo>
                    <a:pt x="1689" y="794"/>
                    <a:pt x="1707" y="769"/>
                    <a:pt x="1726" y="737"/>
                  </a:cubicBezTo>
                  <a:cubicBezTo>
                    <a:pt x="1726" y="737"/>
                    <a:pt x="1739" y="718"/>
                    <a:pt x="1739" y="705"/>
                  </a:cubicBezTo>
                  <a:cubicBezTo>
                    <a:pt x="1739" y="705"/>
                    <a:pt x="1739" y="705"/>
                    <a:pt x="1739" y="699"/>
                  </a:cubicBezTo>
                  <a:cubicBezTo>
                    <a:pt x="1739" y="705"/>
                    <a:pt x="1733" y="718"/>
                    <a:pt x="1733" y="718"/>
                  </a:cubicBezTo>
                  <a:cubicBezTo>
                    <a:pt x="1739" y="718"/>
                    <a:pt x="1739" y="705"/>
                    <a:pt x="1739" y="699"/>
                  </a:cubicBezTo>
                  <a:cubicBezTo>
                    <a:pt x="1745" y="692"/>
                    <a:pt x="1745" y="692"/>
                    <a:pt x="1751" y="673"/>
                  </a:cubicBezTo>
                  <a:cubicBezTo>
                    <a:pt x="1751" y="680"/>
                    <a:pt x="1745" y="686"/>
                    <a:pt x="1739" y="692"/>
                  </a:cubicBezTo>
                  <a:cubicBezTo>
                    <a:pt x="1745" y="686"/>
                    <a:pt x="1751" y="667"/>
                    <a:pt x="1758" y="661"/>
                  </a:cubicBezTo>
                  <a:cubicBezTo>
                    <a:pt x="1751" y="667"/>
                    <a:pt x="1751" y="667"/>
                    <a:pt x="1751" y="667"/>
                  </a:cubicBezTo>
                  <a:cubicBezTo>
                    <a:pt x="1758" y="642"/>
                    <a:pt x="1758" y="642"/>
                    <a:pt x="1758" y="642"/>
                  </a:cubicBezTo>
                  <a:cubicBezTo>
                    <a:pt x="1764" y="635"/>
                    <a:pt x="1764" y="635"/>
                    <a:pt x="1764" y="635"/>
                  </a:cubicBezTo>
                  <a:cubicBezTo>
                    <a:pt x="1764" y="629"/>
                    <a:pt x="1764" y="629"/>
                    <a:pt x="1764" y="629"/>
                  </a:cubicBezTo>
                  <a:cubicBezTo>
                    <a:pt x="1764" y="604"/>
                    <a:pt x="1764" y="610"/>
                    <a:pt x="1764" y="635"/>
                  </a:cubicBezTo>
                  <a:cubicBezTo>
                    <a:pt x="1770" y="597"/>
                    <a:pt x="1770" y="572"/>
                    <a:pt x="1776" y="553"/>
                  </a:cubicBezTo>
                  <a:cubicBezTo>
                    <a:pt x="1776" y="553"/>
                    <a:pt x="1776" y="553"/>
                    <a:pt x="1770" y="572"/>
                  </a:cubicBezTo>
                  <a:cubicBezTo>
                    <a:pt x="1770" y="559"/>
                    <a:pt x="1776" y="553"/>
                    <a:pt x="1776" y="540"/>
                  </a:cubicBezTo>
                  <a:cubicBezTo>
                    <a:pt x="1776" y="534"/>
                    <a:pt x="1776" y="534"/>
                    <a:pt x="1776" y="534"/>
                  </a:cubicBezTo>
                  <a:close/>
                  <a:moveTo>
                    <a:pt x="44" y="953"/>
                  </a:moveTo>
                  <a:cubicBezTo>
                    <a:pt x="44" y="953"/>
                    <a:pt x="44" y="946"/>
                    <a:pt x="38" y="946"/>
                  </a:cubicBezTo>
                  <a:cubicBezTo>
                    <a:pt x="44" y="946"/>
                    <a:pt x="44" y="953"/>
                    <a:pt x="44" y="953"/>
                  </a:cubicBezTo>
                  <a:close/>
                  <a:moveTo>
                    <a:pt x="672" y="58"/>
                  </a:moveTo>
                  <a:cubicBezTo>
                    <a:pt x="672" y="58"/>
                    <a:pt x="672" y="58"/>
                    <a:pt x="672" y="58"/>
                  </a:cubicBezTo>
                  <a:cubicBezTo>
                    <a:pt x="685" y="58"/>
                    <a:pt x="685" y="58"/>
                    <a:pt x="691" y="58"/>
                  </a:cubicBezTo>
                  <a:cubicBezTo>
                    <a:pt x="685" y="58"/>
                    <a:pt x="685" y="58"/>
                    <a:pt x="672" y="58"/>
                  </a:cubicBezTo>
                  <a:close/>
                  <a:moveTo>
                    <a:pt x="860" y="20"/>
                  </a:moveTo>
                  <a:cubicBezTo>
                    <a:pt x="860" y="20"/>
                    <a:pt x="860" y="20"/>
                    <a:pt x="860" y="20"/>
                  </a:cubicBezTo>
                  <a:cubicBezTo>
                    <a:pt x="860" y="20"/>
                    <a:pt x="860" y="20"/>
                    <a:pt x="860" y="20"/>
                  </a:cubicBezTo>
                  <a:close/>
                  <a:moveTo>
                    <a:pt x="565" y="1130"/>
                  </a:moveTo>
                  <a:cubicBezTo>
                    <a:pt x="565" y="1130"/>
                    <a:pt x="565" y="1130"/>
                    <a:pt x="565" y="1130"/>
                  </a:cubicBezTo>
                  <a:cubicBezTo>
                    <a:pt x="565" y="1130"/>
                    <a:pt x="565" y="1130"/>
                    <a:pt x="565" y="1130"/>
                  </a:cubicBezTo>
                  <a:cubicBezTo>
                    <a:pt x="565" y="1130"/>
                    <a:pt x="565" y="1130"/>
                    <a:pt x="565" y="1130"/>
                  </a:cubicBezTo>
                  <a:close/>
                  <a:moveTo>
                    <a:pt x="38" y="940"/>
                  </a:moveTo>
                  <a:cubicBezTo>
                    <a:pt x="38" y="946"/>
                    <a:pt x="38" y="946"/>
                    <a:pt x="38" y="946"/>
                  </a:cubicBezTo>
                  <a:cubicBezTo>
                    <a:pt x="38" y="940"/>
                    <a:pt x="32" y="934"/>
                    <a:pt x="32" y="927"/>
                  </a:cubicBezTo>
                  <a:cubicBezTo>
                    <a:pt x="32" y="934"/>
                    <a:pt x="32" y="934"/>
                    <a:pt x="38" y="940"/>
                  </a:cubicBezTo>
                  <a:close/>
                  <a:moveTo>
                    <a:pt x="1551" y="927"/>
                  </a:moveTo>
                  <a:cubicBezTo>
                    <a:pt x="1563" y="908"/>
                    <a:pt x="1563" y="908"/>
                    <a:pt x="1563" y="908"/>
                  </a:cubicBezTo>
                  <a:cubicBezTo>
                    <a:pt x="1557" y="921"/>
                    <a:pt x="1557" y="921"/>
                    <a:pt x="1557" y="921"/>
                  </a:cubicBezTo>
                  <a:cubicBezTo>
                    <a:pt x="1551" y="927"/>
                    <a:pt x="1551" y="927"/>
                    <a:pt x="1551" y="927"/>
                  </a:cubicBezTo>
                  <a:close/>
                  <a:moveTo>
                    <a:pt x="1563" y="134"/>
                  </a:moveTo>
                  <a:cubicBezTo>
                    <a:pt x="1576" y="134"/>
                    <a:pt x="1582" y="140"/>
                    <a:pt x="1582" y="140"/>
                  </a:cubicBezTo>
                  <a:cubicBezTo>
                    <a:pt x="1576" y="134"/>
                    <a:pt x="1576" y="134"/>
                    <a:pt x="1563" y="134"/>
                  </a:cubicBezTo>
                  <a:close/>
                  <a:moveTo>
                    <a:pt x="1594" y="146"/>
                  </a:moveTo>
                  <a:cubicBezTo>
                    <a:pt x="1594" y="146"/>
                    <a:pt x="1594" y="146"/>
                    <a:pt x="1594" y="146"/>
                  </a:cubicBezTo>
                  <a:cubicBezTo>
                    <a:pt x="1601" y="153"/>
                    <a:pt x="1601" y="153"/>
                    <a:pt x="1601" y="153"/>
                  </a:cubicBezTo>
                  <a:cubicBezTo>
                    <a:pt x="1594" y="146"/>
                    <a:pt x="1594" y="146"/>
                    <a:pt x="1594" y="146"/>
                  </a:cubicBezTo>
                  <a:cubicBezTo>
                    <a:pt x="1588" y="146"/>
                    <a:pt x="1588" y="140"/>
                    <a:pt x="1582" y="140"/>
                  </a:cubicBezTo>
                  <a:cubicBezTo>
                    <a:pt x="1582" y="140"/>
                    <a:pt x="1582" y="140"/>
                    <a:pt x="1582" y="140"/>
                  </a:cubicBezTo>
                  <a:cubicBezTo>
                    <a:pt x="1588" y="140"/>
                    <a:pt x="1594" y="146"/>
                    <a:pt x="1601" y="153"/>
                  </a:cubicBezTo>
                  <a:cubicBezTo>
                    <a:pt x="1607" y="159"/>
                    <a:pt x="1594" y="146"/>
                    <a:pt x="1594" y="146"/>
                  </a:cubicBezTo>
                  <a:close/>
                  <a:moveTo>
                    <a:pt x="19" y="750"/>
                  </a:moveTo>
                  <a:cubicBezTo>
                    <a:pt x="13" y="756"/>
                    <a:pt x="13" y="769"/>
                    <a:pt x="13" y="775"/>
                  </a:cubicBezTo>
                  <a:cubicBezTo>
                    <a:pt x="13" y="769"/>
                    <a:pt x="13" y="769"/>
                    <a:pt x="19" y="756"/>
                  </a:cubicBezTo>
                  <a:cubicBezTo>
                    <a:pt x="19" y="750"/>
                    <a:pt x="19" y="750"/>
                    <a:pt x="19" y="750"/>
                  </a:cubicBezTo>
                  <a:close/>
                  <a:moveTo>
                    <a:pt x="1638" y="185"/>
                  </a:moveTo>
                  <a:cubicBezTo>
                    <a:pt x="1645" y="191"/>
                    <a:pt x="1645" y="191"/>
                    <a:pt x="1645" y="191"/>
                  </a:cubicBezTo>
                  <a:cubicBezTo>
                    <a:pt x="1651" y="197"/>
                    <a:pt x="1651" y="197"/>
                    <a:pt x="1651" y="197"/>
                  </a:cubicBezTo>
                  <a:cubicBezTo>
                    <a:pt x="1638" y="185"/>
                    <a:pt x="1638" y="185"/>
                    <a:pt x="1638" y="185"/>
                  </a:cubicBezTo>
                  <a:close/>
                  <a:moveTo>
                    <a:pt x="1657" y="832"/>
                  </a:moveTo>
                  <a:cubicBezTo>
                    <a:pt x="1651" y="838"/>
                    <a:pt x="1651" y="838"/>
                    <a:pt x="1645" y="845"/>
                  </a:cubicBezTo>
                  <a:cubicBezTo>
                    <a:pt x="1651" y="838"/>
                    <a:pt x="1651" y="838"/>
                    <a:pt x="1657" y="832"/>
                  </a:cubicBezTo>
                  <a:close/>
                  <a:moveTo>
                    <a:pt x="1645" y="845"/>
                  </a:moveTo>
                  <a:cubicBezTo>
                    <a:pt x="1638" y="851"/>
                    <a:pt x="1638" y="851"/>
                    <a:pt x="1638" y="851"/>
                  </a:cubicBezTo>
                  <a:cubicBezTo>
                    <a:pt x="1638" y="851"/>
                    <a:pt x="1638" y="851"/>
                    <a:pt x="1626" y="857"/>
                  </a:cubicBezTo>
                  <a:cubicBezTo>
                    <a:pt x="1645" y="845"/>
                    <a:pt x="1632" y="857"/>
                    <a:pt x="1645" y="845"/>
                  </a:cubicBezTo>
                  <a:cubicBezTo>
                    <a:pt x="1651" y="838"/>
                    <a:pt x="1651" y="838"/>
                    <a:pt x="1645" y="845"/>
                  </a:cubicBezTo>
                  <a:close/>
                  <a:moveTo>
                    <a:pt x="1657" y="832"/>
                  </a:moveTo>
                  <a:cubicBezTo>
                    <a:pt x="1657" y="832"/>
                    <a:pt x="1664" y="826"/>
                    <a:pt x="1682" y="807"/>
                  </a:cubicBezTo>
                  <a:cubicBezTo>
                    <a:pt x="1670" y="813"/>
                    <a:pt x="1670" y="813"/>
                    <a:pt x="1670" y="813"/>
                  </a:cubicBezTo>
                  <a:cubicBezTo>
                    <a:pt x="1670" y="813"/>
                    <a:pt x="1670" y="813"/>
                    <a:pt x="1670" y="813"/>
                  </a:cubicBezTo>
                  <a:cubicBezTo>
                    <a:pt x="1682" y="807"/>
                    <a:pt x="1670" y="813"/>
                    <a:pt x="1682" y="800"/>
                  </a:cubicBezTo>
                  <a:cubicBezTo>
                    <a:pt x="1682" y="800"/>
                    <a:pt x="1682" y="800"/>
                    <a:pt x="1695" y="781"/>
                  </a:cubicBezTo>
                  <a:cubicBezTo>
                    <a:pt x="1689" y="794"/>
                    <a:pt x="1689" y="800"/>
                    <a:pt x="1682" y="807"/>
                  </a:cubicBezTo>
                  <a:cubicBezTo>
                    <a:pt x="1682" y="807"/>
                    <a:pt x="1682" y="807"/>
                    <a:pt x="1682" y="807"/>
                  </a:cubicBezTo>
                  <a:cubicBezTo>
                    <a:pt x="1682" y="800"/>
                    <a:pt x="1689" y="800"/>
                    <a:pt x="1689" y="794"/>
                  </a:cubicBezTo>
                  <a:cubicBezTo>
                    <a:pt x="1689" y="794"/>
                    <a:pt x="1689" y="800"/>
                    <a:pt x="1682" y="800"/>
                  </a:cubicBezTo>
                  <a:cubicBezTo>
                    <a:pt x="1682" y="807"/>
                    <a:pt x="1670" y="807"/>
                    <a:pt x="1670" y="807"/>
                  </a:cubicBezTo>
                  <a:cubicBezTo>
                    <a:pt x="1670" y="807"/>
                    <a:pt x="1670" y="807"/>
                    <a:pt x="1670" y="807"/>
                  </a:cubicBezTo>
                  <a:cubicBezTo>
                    <a:pt x="1664" y="826"/>
                    <a:pt x="1664" y="826"/>
                    <a:pt x="1664" y="826"/>
                  </a:cubicBezTo>
                  <a:cubicBezTo>
                    <a:pt x="1657" y="832"/>
                    <a:pt x="1657" y="832"/>
                    <a:pt x="1657" y="832"/>
                  </a:cubicBezTo>
                  <a:close/>
                  <a:moveTo>
                    <a:pt x="1707" y="267"/>
                  </a:moveTo>
                  <a:cubicBezTo>
                    <a:pt x="1714" y="273"/>
                    <a:pt x="1720" y="280"/>
                    <a:pt x="1726" y="292"/>
                  </a:cubicBezTo>
                  <a:cubicBezTo>
                    <a:pt x="1720" y="280"/>
                    <a:pt x="1720" y="280"/>
                    <a:pt x="1720" y="280"/>
                  </a:cubicBezTo>
                  <a:cubicBezTo>
                    <a:pt x="1720" y="273"/>
                    <a:pt x="1714" y="267"/>
                    <a:pt x="1707" y="267"/>
                  </a:cubicBezTo>
                  <a:close/>
                  <a:moveTo>
                    <a:pt x="1513" y="953"/>
                  </a:moveTo>
                  <a:cubicBezTo>
                    <a:pt x="1532" y="940"/>
                    <a:pt x="1532" y="940"/>
                    <a:pt x="1532" y="940"/>
                  </a:cubicBezTo>
                  <a:cubicBezTo>
                    <a:pt x="1519" y="946"/>
                    <a:pt x="1519" y="946"/>
                    <a:pt x="1519" y="946"/>
                  </a:cubicBezTo>
                  <a:cubicBezTo>
                    <a:pt x="1513" y="953"/>
                    <a:pt x="1513" y="953"/>
                    <a:pt x="1513" y="953"/>
                  </a:cubicBezTo>
                  <a:close/>
                  <a:moveTo>
                    <a:pt x="1689" y="235"/>
                  </a:moveTo>
                  <a:cubicBezTo>
                    <a:pt x="1695" y="242"/>
                    <a:pt x="1695" y="242"/>
                    <a:pt x="1695" y="242"/>
                  </a:cubicBezTo>
                  <a:cubicBezTo>
                    <a:pt x="1689" y="235"/>
                    <a:pt x="1689" y="235"/>
                    <a:pt x="1689" y="235"/>
                  </a:cubicBezTo>
                  <a:cubicBezTo>
                    <a:pt x="1689" y="235"/>
                    <a:pt x="1689" y="235"/>
                    <a:pt x="1695" y="242"/>
                  </a:cubicBezTo>
                  <a:cubicBezTo>
                    <a:pt x="1695" y="248"/>
                    <a:pt x="1701" y="248"/>
                    <a:pt x="1701" y="248"/>
                  </a:cubicBezTo>
                  <a:cubicBezTo>
                    <a:pt x="1701" y="248"/>
                    <a:pt x="1695" y="248"/>
                    <a:pt x="1695" y="242"/>
                  </a:cubicBezTo>
                  <a:cubicBezTo>
                    <a:pt x="1695" y="242"/>
                    <a:pt x="1695" y="242"/>
                    <a:pt x="1689" y="235"/>
                  </a:cubicBezTo>
                  <a:close/>
                  <a:moveTo>
                    <a:pt x="1707" y="261"/>
                  </a:moveTo>
                  <a:cubicBezTo>
                    <a:pt x="1707" y="261"/>
                    <a:pt x="1707" y="261"/>
                    <a:pt x="1707" y="261"/>
                  </a:cubicBezTo>
                  <a:cubicBezTo>
                    <a:pt x="1701" y="254"/>
                    <a:pt x="1701" y="254"/>
                    <a:pt x="1701" y="248"/>
                  </a:cubicBezTo>
                  <a:cubicBezTo>
                    <a:pt x="1701" y="254"/>
                    <a:pt x="1707" y="261"/>
                    <a:pt x="1707" y="261"/>
                  </a:cubicBezTo>
                  <a:close/>
                  <a:moveTo>
                    <a:pt x="1707" y="261"/>
                  </a:moveTo>
                  <a:cubicBezTo>
                    <a:pt x="1707" y="261"/>
                    <a:pt x="1707" y="261"/>
                    <a:pt x="1707" y="267"/>
                  </a:cubicBezTo>
                  <a:cubicBezTo>
                    <a:pt x="1714" y="267"/>
                    <a:pt x="1714" y="267"/>
                    <a:pt x="1714" y="267"/>
                  </a:cubicBezTo>
                  <a:cubicBezTo>
                    <a:pt x="1714" y="267"/>
                    <a:pt x="1714" y="267"/>
                    <a:pt x="1707" y="261"/>
                  </a:cubicBezTo>
                  <a:close/>
                  <a:moveTo>
                    <a:pt x="283" y="1111"/>
                  </a:moveTo>
                  <a:cubicBezTo>
                    <a:pt x="277" y="1105"/>
                    <a:pt x="277" y="1105"/>
                    <a:pt x="277" y="1105"/>
                  </a:cubicBezTo>
                  <a:cubicBezTo>
                    <a:pt x="277" y="1111"/>
                    <a:pt x="277" y="1111"/>
                    <a:pt x="277" y="1111"/>
                  </a:cubicBezTo>
                  <a:cubicBezTo>
                    <a:pt x="289" y="1111"/>
                    <a:pt x="302" y="1124"/>
                    <a:pt x="283" y="1111"/>
                  </a:cubicBezTo>
                  <a:close/>
                  <a:moveTo>
                    <a:pt x="270" y="1105"/>
                  </a:moveTo>
                  <a:cubicBezTo>
                    <a:pt x="277" y="1105"/>
                    <a:pt x="277" y="1105"/>
                    <a:pt x="277" y="1105"/>
                  </a:cubicBezTo>
                  <a:cubicBezTo>
                    <a:pt x="277" y="1105"/>
                    <a:pt x="277" y="1105"/>
                    <a:pt x="277" y="1105"/>
                  </a:cubicBezTo>
                  <a:cubicBezTo>
                    <a:pt x="270" y="1105"/>
                    <a:pt x="270" y="1105"/>
                    <a:pt x="270" y="1105"/>
                  </a:cubicBezTo>
                  <a:close/>
                  <a:moveTo>
                    <a:pt x="277" y="1111"/>
                  </a:moveTo>
                  <a:cubicBezTo>
                    <a:pt x="277" y="1111"/>
                    <a:pt x="277" y="1111"/>
                    <a:pt x="277" y="1111"/>
                  </a:cubicBezTo>
                  <a:cubicBezTo>
                    <a:pt x="270" y="1105"/>
                    <a:pt x="270" y="1105"/>
                    <a:pt x="264" y="1105"/>
                  </a:cubicBezTo>
                  <a:cubicBezTo>
                    <a:pt x="270" y="1105"/>
                    <a:pt x="270" y="1105"/>
                    <a:pt x="277" y="1111"/>
                  </a:cubicBezTo>
                  <a:close/>
                  <a:moveTo>
                    <a:pt x="270" y="1105"/>
                  </a:moveTo>
                  <a:cubicBezTo>
                    <a:pt x="258" y="1105"/>
                    <a:pt x="258" y="1105"/>
                    <a:pt x="258" y="1105"/>
                  </a:cubicBezTo>
                  <a:cubicBezTo>
                    <a:pt x="270" y="1105"/>
                    <a:pt x="264" y="1105"/>
                    <a:pt x="270" y="1105"/>
                  </a:cubicBezTo>
                  <a:close/>
                  <a:moveTo>
                    <a:pt x="208" y="1086"/>
                  </a:moveTo>
                  <a:cubicBezTo>
                    <a:pt x="208" y="1086"/>
                    <a:pt x="214" y="1086"/>
                    <a:pt x="201" y="1080"/>
                  </a:cubicBezTo>
                  <a:cubicBezTo>
                    <a:pt x="201" y="1080"/>
                    <a:pt x="201" y="1080"/>
                    <a:pt x="201" y="1080"/>
                  </a:cubicBezTo>
                  <a:cubicBezTo>
                    <a:pt x="189" y="1073"/>
                    <a:pt x="170" y="1067"/>
                    <a:pt x="145" y="1048"/>
                  </a:cubicBezTo>
                  <a:cubicBezTo>
                    <a:pt x="151" y="1054"/>
                    <a:pt x="151" y="1054"/>
                    <a:pt x="151" y="1054"/>
                  </a:cubicBezTo>
                  <a:cubicBezTo>
                    <a:pt x="151" y="1054"/>
                    <a:pt x="145" y="1054"/>
                    <a:pt x="139" y="1054"/>
                  </a:cubicBezTo>
                  <a:cubicBezTo>
                    <a:pt x="145" y="1054"/>
                    <a:pt x="151" y="1054"/>
                    <a:pt x="151" y="1061"/>
                  </a:cubicBezTo>
                  <a:cubicBezTo>
                    <a:pt x="170" y="1067"/>
                    <a:pt x="195" y="1080"/>
                    <a:pt x="195" y="1080"/>
                  </a:cubicBezTo>
                  <a:cubicBezTo>
                    <a:pt x="226" y="1092"/>
                    <a:pt x="201" y="1080"/>
                    <a:pt x="226" y="1092"/>
                  </a:cubicBezTo>
                  <a:cubicBezTo>
                    <a:pt x="226" y="1092"/>
                    <a:pt x="226" y="1092"/>
                    <a:pt x="226" y="1092"/>
                  </a:cubicBezTo>
                  <a:cubicBezTo>
                    <a:pt x="226" y="1092"/>
                    <a:pt x="226" y="1092"/>
                    <a:pt x="226" y="1092"/>
                  </a:cubicBezTo>
                  <a:cubicBezTo>
                    <a:pt x="245" y="1099"/>
                    <a:pt x="245" y="1099"/>
                    <a:pt x="245" y="1099"/>
                  </a:cubicBezTo>
                  <a:cubicBezTo>
                    <a:pt x="245" y="1099"/>
                    <a:pt x="245" y="1099"/>
                    <a:pt x="270" y="1105"/>
                  </a:cubicBezTo>
                  <a:cubicBezTo>
                    <a:pt x="258" y="1105"/>
                    <a:pt x="264" y="1105"/>
                    <a:pt x="245" y="1099"/>
                  </a:cubicBezTo>
                  <a:cubicBezTo>
                    <a:pt x="239" y="1092"/>
                    <a:pt x="226" y="1092"/>
                    <a:pt x="214" y="1086"/>
                  </a:cubicBezTo>
                  <a:cubicBezTo>
                    <a:pt x="208" y="1086"/>
                    <a:pt x="208" y="1086"/>
                    <a:pt x="208" y="1086"/>
                  </a:cubicBezTo>
                  <a:close/>
                  <a:moveTo>
                    <a:pt x="264" y="1105"/>
                  </a:moveTo>
                  <a:cubicBezTo>
                    <a:pt x="258" y="1105"/>
                    <a:pt x="251" y="1099"/>
                    <a:pt x="251" y="1099"/>
                  </a:cubicBezTo>
                  <a:cubicBezTo>
                    <a:pt x="258" y="1105"/>
                    <a:pt x="258" y="1105"/>
                    <a:pt x="264" y="1105"/>
                  </a:cubicBezTo>
                  <a:close/>
                  <a:moveTo>
                    <a:pt x="251" y="1099"/>
                  </a:moveTo>
                  <a:cubicBezTo>
                    <a:pt x="251" y="1099"/>
                    <a:pt x="251" y="1099"/>
                    <a:pt x="245" y="1099"/>
                  </a:cubicBezTo>
                  <a:cubicBezTo>
                    <a:pt x="251" y="1099"/>
                    <a:pt x="245" y="1099"/>
                    <a:pt x="251" y="1099"/>
                  </a:cubicBezTo>
                  <a:close/>
                  <a:moveTo>
                    <a:pt x="214" y="1086"/>
                  </a:moveTo>
                  <a:cubicBezTo>
                    <a:pt x="214" y="1086"/>
                    <a:pt x="214" y="1086"/>
                    <a:pt x="226" y="1092"/>
                  </a:cubicBezTo>
                  <a:cubicBezTo>
                    <a:pt x="214" y="1086"/>
                    <a:pt x="214" y="1086"/>
                    <a:pt x="214" y="1086"/>
                  </a:cubicBezTo>
                  <a:close/>
                  <a:moveTo>
                    <a:pt x="13" y="876"/>
                  </a:moveTo>
                  <a:cubicBezTo>
                    <a:pt x="13" y="883"/>
                    <a:pt x="13" y="883"/>
                    <a:pt x="13" y="889"/>
                  </a:cubicBezTo>
                  <a:cubicBezTo>
                    <a:pt x="13" y="876"/>
                    <a:pt x="13" y="870"/>
                    <a:pt x="0" y="857"/>
                  </a:cubicBezTo>
                  <a:cubicBezTo>
                    <a:pt x="0" y="857"/>
                    <a:pt x="0" y="857"/>
                    <a:pt x="13" y="876"/>
                  </a:cubicBezTo>
                  <a:close/>
                  <a:moveTo>
                    <a:pt x="107" y="1035"/>
                  </a:moveTo>
                  <a:cubicBezTo>
                    <a:pt x="120" y="1035"/>
                    <a:pt x="120" y="1035"/>
                    <a:pt x="120" y="1035"/>
                  </a:cubicBezTo>
                  <a:cubicBezTo>
                    <a:pt x="120" y="1035"/>
                    <a:pt x="120" y="1035"/>
                    <a:pt x="107" y="1035"/>
                  </a:cubicBezTo>
                  <a:close/>
                  <a:moveTo>
                    <a:pt x="70" y="991"/>
                  </a:moveTo>
                  <a:cubicBezTo>
                    <a:pt x="70" y="991"/>
                    <a:pt x="70" y="991"/>
                    <a:pt x="70" y="984"/>
                  </a:cubicBezTo>
                  <a:cubicBezTo>
                    <a:pt x="70" y="991"/>
                    <a:pt x="70" y="991"/>
                    <a:pt x="70" y="991"/>
                  </a:cubicBezTo>
                  <a:cubicBezTo>
                    <a:pt x="76" y="991"/>
                    <a:pt x="76" y="997"/>
                    <a:pt x="76" y="997"/>
                  </a:cubicBezTo>
                  <a:cubicBezTo>
                    <a:pt x="76" y="997"/>
                    <a:pt x="76" y="991"/>
                    <a:pt x="70" y="991"/>
                  </a:cubicBezTo>
                  <a:cubicBezTo>
                    <a:pt x="70" y="984"/>
                    <a:pt x="70" y="984"/>
                    <a:pt x="70" y="991"/>
                  </a:cubicBezTo>
                  <a:close/>
                  <a:moveTo>
                    <a:pt x="57" y="978"/>
                  </a:moveTo>
                  <a:cubicBezTo>
                    <a:pt x="51" y="972"/>
                    <a:pt x="51" y="965"/>
                    <a:pt x="44" y="953"/>
                  </a:cubicBezTo>
                  <a:cubicBezTo>
                    <a:pt x="51" y="965"/>
                    <a:pt x="51" y="965"/>
                    <a:pt x="57" y="978"/>
                  </a:cubicBezTo>
                  <a:close/>
                  <a:moveTo>
                    <a:pt x="88" y="1016"/>
                  </a:moveTo>
                  <a:cubicBezTo>
                    <a:pt x="88" y="1016"/>
                    <a:pt x="88" y="1016"/>
                    <a:pt x="88" y="1016"/>
                  </a:cubicBezTo>
                  <a:cubicBezTo>
                    <a:pt x="88" y="1016"/>
                    <a:pt x="88" y="1016"/>
                    <a:pt x="88" y="1003"/>
                  </a:cubicBezTo>
                  <a:cubicBezTo>
                    <a:pt x="88" y="1016"/>
                    <a:pt x="88" y="1016"/>
                    <a:pt x="88" y="1016"/>
                  </a:cubicBezTo>
                  <a:close/>
                  <a:moveTo>
                    <a:pt x="38" y="953"/>
                  </a:moveTo>
                  <a:cubicBezTo>
                    <a:pt x="44" y="953"/>
                    <a:pt x="44" y="953"/>
                    <a:pt x="44" y="953"/>
                  </a:cubicBezTo>
                  <a:cubicBezTo>
                    <a:pt x="38" y="946"/>
                    <a:pt x="38" y="940"/>
                    <a:pt x="32" y="934"/>
                  </a:cubicBezTo>
                  <a:cubicBezTo>
                    <a:pt x="32" y="940"/>
                    <a:pt x="38" y="946"/>
                    <a:pt x="38" y="953"/>
                  </a:cubicBezTo>
                  <a:close/>
                  <a:moveTo>
                    <a:pt x="584" y="1168"/>
                  </a:moveTo>
                  <a:cubicBezTo>
                    <a:pt x="572" y="1162"/>
                    <a:pt x="553" y="1162"/>
                    <a:pt x="540" y="1162"/>
                  </a:cubicBezTo>
                  <a:cubicBezTo>
                    <a:pt x="546" y="1162"/>
                    <a:pt x="565" y="1162"/>
                    <a:pt x="572" y="1168"/>
                  </a:cubicBezTo>
                  <a:cubicBezTo>
                    <a:pt x="572" y="1162"/>
                    <a:pt x="565" y="1162"/>
                    <a:pt x="584" y="1168"/>
                  </a:cubicBezTo>
                  <a:close/>
                  <a:moveTo>
                    <a:pt x="63" y="642"/>
                  </a:moveTo>
                  <a:cubicBezTo>
                    <a:pt x="63" y="648"/>
                    <a:pt x="57" y="648"/>
                    <a:pt x="57" y="648"/>
                  </a:cubicBezTo>
                  <a:cubicBezTo>
                    <a:pt x="57" y="648"/>
                    <a:pt x="57" y="648"/>
                    <a:pt x="57" y="648"/>
                  </a:cubicBezTo>
                  <a:cubicBezTo>
                    <a:pt x="57" y="648"/>
                    <a:pt x="57" y="648"/>
                    <a:pt x="63" y="642"/>
                  </a:cubicBezTo>
                  <a:cubicBezTo>
                    <a:pt x="63" y="642"/>
                    <a:pt x="63" y="642"/>
                    <a:pt x="70" y="635"/>
                  </a:cubicBezTo>
                  <a:cubicBezTo>
                    <a:pt x="63" y="642"/>
                    <a:pt x="63" y="648"/>
                    <a:pt x="57" y="648"/>
                  </a:cubicBezTo>
                  <a:cubicBezTo>
                    <a:pt x="63" y="642"/>
                    <a:pt x="63" y="642"/>
                    <a:pt x="63" y="642"/>
                  </a:cubicBezTo>
                  <a:cubicBezTo>
                    <a:pt x="51" y="661"/>
                    <a:pt x="57" y="648"/>
                    <a:pt x="44" y="667"/>
                  </a:cubicBezTo>
                  <a:cubicBezTo>
                    <a:pt x="51" y="661"/>
                    <a:pt x="57" y="648"/>
                    <a:pt x="63" y="642"/>
                  </a:cubicBezTo>
                  <a:cubicBezTo>
                    <a:pt x="63" y="642"/>
                    <a:pt x="63" y="642"/>
                    <a:pt x="63" y="642"/>
                  </a:cubicBezTo>
                  <a:close/>
                  <a:moveTo>
                    <a:pt x="823" y="1162"/>
                  </a:moveTo>
                  <a:cubicBezTo>
                    <a:pt x="823" y="1162"/>
                    <a:pt x="823" y="1162"/>
                    <a:pt x="823" y="1162"/>
                  </a:cubicBezTo>
                  <a:cubicBezTo>
                    <a:pt x="823" y="1162"/>
                    <a:pt x="823" y="1162"/>
                    <a:pt x="835" y="1162"/>
                  </a:cubicBezTo>
                  <a:cubicBezTo>
                    <a:pt x="848" y="1156"/>
                    <a:pt x="848" y="1156"/>
                    <a:pt x="823" y="1162"/>
                  </a:cubicBezTo>
                  <a:close/>
                  <a:moveTo>
                    <a:pt x="170" y="508"/>
                  </a:moveTo>
                  <a:cubicBezTo>
                    <a:pt x="164" y="527"/>
                    <a:pt x="157" y="527"/>
                    <a:pt x="176" y="508"/>
                  </a:cubicBezTo>
                  <a:cubicBezTo>
                    <a:pt x="170" y="508"/>
                    <a:pt x="170" y="508"/>
                    <a:pt x="170" y="508"/>
                  </a:cubicBezTo>
                  <a:close/>
                  <a:moveTo>
                    <a:pt x="615" y="1168"/>
                  </a:moveTo>
                  <a:cubicBezTo>
                    <a:pt x="628" y="1168"/>
                    <a:pt x="628" y="1168"/>
                    <a:pt x="628" y="1168"/>
                  </a:cubicBezTo>
                  <a:cubicBezTo>
                    <a:pt x="653" y="1168"/>
                    <a:pt x="685" y="1168"/>
                    <a:pt x="703" y="1168"/>
                  </a:cubicBezTo>
                  <a:cubicBezTo>
                    <a:pt x="647" y="1168"/>
                    <a:pt x="647" y="1168"/>
                    <a:pt x="615" y="1168"/>
                  </a:cubicBezTo>
                  <a:close/>
                  <a:moveTo>
                    <a:pt x="1030" y="1137"/>
                  </a:moveTo>
                  <a:cubicBezTo>
                    <a:pt x="1042" y="1130"/>
                    <a:pt x="1042" y="1130"/>
                    <a:pt x="1042" y="1130"/>
                  </a:cubicBezTo>
                  <a:cubicBezTo>
                    <a:pt x="1011" y="1137"/>
                    <a:pt x="1011" y="1137"/>
                    <a:pt x="1011" y="1137"/>
                  </a:cubicBezTo>
                  <a:cubicBezTo>
                    <a:pt x="1030" y="1137"/>
                    <a:pt x="1030" y="1137"/>
                    <a:pt x="1030" y="1137"/>
                  </a:cubicBezTo>
                  <a:close/>
                  <a:moveTo>
                    <a:pt x="1067" y="1124"/>
                  </a:moveTo>
                  <a:cubicBezTo>
                    <a:pt x="1099" y="1111"/>
                    <a:pt x="1086" y="1111"/>
                    <a:pt x="1080" y="1124"/>
                  </a:cubicBezTo>
                  <a:cubicBezTo>
                    <a:pt x="1067" y="1124"/>
                    <a:pt x="1067" y="1124"/>
                    <a:pt x="1067" y="1124"/>
                  </a:cubicBezTo>
                  <a:close/>
                  <a:moveTo>
                    <a:pt x="1419" y="1003"/>
                  </a:moveTo>
                  <a:cubicBezTo>
                    <a:pt x="1406" y="1016"/>
                    <a:pt x="1412" y="1003"/>
                    <a:pt x="1400" y="1016"/>
                  </a:cubicBezTo>
                  <a:cubicBezTo>
                    <a:pt x="1419" y="1003"/>
                    <a:pt x="1419" y="1003"/>
                    <a:pt x="1419" y="1003"/>
                  </a:cubicBezTo>
                  <a:close/>
                  <a:moveTo>
                    <a:pt x="308" y="1124"/>
                  </a:moveTo>
                  <a:cubicBezTo>
                    <a:pt x="308" y="1130"/>
                    <a:pt x="314" y="1130"/>
                    <a:pt x="333" y="1137"/>
                  </a:cubicBezTo>
                  <a:cubicBezTo>
                    <a:pt x="333" y="1137"/>
                    <a:pt x="333" y="1137"/>
                    <a:pt x="333" y="1130"/>
                  </a:cubicBezTo>
                  <a:cubicBezTo>
                    <a:pt x="327" y="1130"/>
                    <a:pt x="321" y="1130"/>
                    <a:pt x="314" y="1130"/>
                  </a:cubicBezTo>
                  <a:cubicBezTo>
                    <a:pt x="308" y="1124"/>
                    <a:pt x="308" y="1124"/>
                    <a:pt x="308" y="1124"/>
                  </a:cubicBezTo>
                  <a:close/>
                  <a:moveTo>
                    <a:pt x="352" y="381"/>
                  </a:moveTo>
                  <a:cubicBezTo>
                    <a:pt x="358" y="381"/>
                    <a:pt x="358" y="381"/>
                    <a:pt x="358" y="381"/>
                  </a:cubicBezTo>
                  <a:cubicBezTo>
                    <a:pt x="346" y="381"/>
                    <a:pt x="352" y="381"/>
                    <a:pt x="352" y="381"/>
                  </a:cubicBezTo>
                  <a:close/>
                  <a:moveTo>
                    <a:pt x="590" y="1168"/>
                  </a:moveTo>
                  <a:cubicBezTo>
                    <a:pt x="590" y="1168"/>
                    <a:pt x="590" y="1168"/>
                    <a:pt x="615" y="1168"/>
                  </a:cubicBezTo>
                  <a:cubicBezTo>
                    <a:pt x="615" y="1168"/>
                    <a:pt x="609" y="1168"/>
                    <a:pt x="597" y="1168"/>
                  </a:cubicBezTo>
                  <a:cubicBezTo>
                    <a:pt x="590" y="1168"/>
                    <a:pt x="590" y="1168"/>
                    <a:pt x="590" y="1168"/>
                  </a:cubicBezTo>
                  <a:close/>
                  <a:moveTo>
                    <a:pt x="1055" y="1130"/>
                  </a:moveTo>
                  <a:cubicBezTo>
                    <a:pt x="1055" y="1130"/>
                    <a:pt x="1055" y="1130"/>
                    <a:pt x="1048" y="1130"/>
                  </a:cubicBezTo>
                  <a:cubicBezTo>
                    <a:pt x="1055" y="1130"/>
                    <a:pt x="1055" y="1130"/>
                    <a:pt x="1055" y="1130"/>
                  </a:cubicBezTo>
                  <a:close/>
                  <a:moveTo>
                    <a:pt x="1048" y="1130"/>
                  </a:moveTo>
                  <a:cubicBezTo>
                    <a:pt x="1048" y="1130"/>
                    <a:pt x="1048" y="1130"/>
                    <a:pt x="1042" y="1130"/>
                  </a:cubicBezTo>
                  <a:cubicBezTo>
                    <a:pt x="1048" y="1130"/>
                    <a:pt x="1048" y="1130"/>
                    <a:pt x="1048" y="1130"/>
                  </a:cubicBezTo>
                  <a:close/>
                  <a:moveTo>
                    <a:pt x="1701" y="781"/>
                  </a:moveTo>
                  <a:cubicBezTo>
                    <a:pt x="1707" y="769"/>
                    <a:pt x="1707" y="769"/>
                    <a:pt x="1707" y="769"/>
                  </a:cubicBezTo>
                  <a:cubicBezTo>
                    <a:pt x="1695" y="788"/>
                    <a:pt x="1695" y="788"/>
                    <a:pt x="1695" y="788"/>
                  </a:cubicBezTo>
                  <a:cubicBezTo>
                    <a:pt x="1701" y="781"/>
                    <a:pt x="1701" y="781"/>
                    <a:pt x="1701" y="781"/>
                  </a:cubicBezTo>
                  <a:close/>
                  <a:moveTo>
                    <a:pt x="390" y="1143"/>
                  </a:moveTo>
                  <a:cubicBezTo>
                    <a:pt x="390" y="1143"/>
                    <a:pt x="390" y="1143"/>
                    <a:pt x="390" y="1143"/>
                  </a:cubicBezTo>
                  <a:cubicBezTo>
                    <a:pt x="390" y="1143"/>
                    <a:pt x="390" y="1143"/>
                    <a:pt x="390" y="1143"/>
                  </a:cubicBezTo>
                  <a:close/>
                  <a:moveTo>
                    <a:pt x="371" y="1143"/>
                  </a:moveTo>
                  <a:cubicBezTo>
                    <a:pt x="383" y="1143"/>
                    <a:pt x="383" y="1143"/>
                    <a:pt x="371" y="1143"/>
                  </a:cubicBezTo>
                  <a:close/>
                  <a:moveTo>
                    <a:pt x="371" y="1143"/>
                  </a:moveTo>
                  <a:cubicBezTo>
                    <a:pt x="371" y="1143"/>
                    <a:pt x="371" y="1143"/>
                    <a:pt x="371" y="1143"/>
                  </a:cubicBezTo>
                  <a:cubicBezTo>
                    <a:pt x="371" y="1143"/>
                    <a:pt x="371" y="1143"/>
                    <a:pt x="371" y="1143"/>
                  </a:cubicBezTo>
                  <a:close/>
                  <a:moveTo>
                    <a:pt x="390" y="1143"/>
                  </a:moveTo>
                  <a:cubicBezTo>
                    <a:pt x="383" y="1143"/>
                    <a:pt x="383" y="1143"/>
                    <a:pt x="383" y="1143"/>
                  </a:cubicBezTo>
                  <a:cubicBezTo>
                    <a:pt x="383" y="1143"/>
                    <a:pt x="383" y="1143"/>
                    <a:pt x="390" y="1143"/>
                  </a:cubicBezTo>
                  <a:close/>
                  <a:moveTo>
                    <a:pt x="383" y="1143"/>
                  </a:moveTo>
                  <a:cubicBezTo>
                    <a:pt x="377" y="1143"/>
                    <a:pt x="371" y="1143"/>
                    <a:pt x="371" y="1143"/>
                  </a:cubicBezTo>
                  <a:cubicBezTo>
                    <a:pt x="377" y="1143"/>
                    <a:pt x="377" y="1143"/>
                    <a:pt x="383" y="1143"/>
                  </a:cubicBezTo>
                  <a:close/>
                  <a:moveTo>
                    <a:pt x="1582" y="902"/>
                  </a:moveTo>
                  <a:cubicBezTo>
                    <a:pt x="1607" y="883"/>
                    <a:pt x="1607" y="883"/>
                    <a:pt x="1607" y="883"/>
                  </a:cubicBezTo>
                  <a:cubicBezTo>
                    <a:pt x="1588" y="896"/>
                    <a:pt x="1588" y="896"/>
                    <a:pt x="1588" y="896"/>
                  </a:cubicBezTo>
                  <a:cubicBezTo>
                    <a:pt x="1582" y="902"/>
                    <a:pt x="1582" y="902"/>
                    <a:pt x="1582" y="902"/>
                  </a:cubicBezTo>
                  <a:close/>
                  <a:moveTo>
                    <a:pt x="120" y="1035"/>
                  </a:moveTo>
                  <a:cubicBezTo>
                    <a:pt x="107" y="1035"/>
                    <a:pt x="107" y="1029"/>
                    <a:pt x="107" y="1029"/>
                  </a:cubicBezTo>
                  <a:cubicBezTo>
                    <a:pt x="107" y="1029"/>
                    <a:pt x="107" y="1029"/>
                    <a:pt x="107" y="1029"/>
                  </a:cubicBezTo>
                  <a:cubicBezTo>
                    <a:pt x="107" y="1035"/>
                    <a:pt x="120" y="1035"/>
                    <a:pt x="120" y="1035"/>
                  </a:cubicBezTo>
                  <a:close/>
                  <a:moveTo>
                    <a:pt x="929" y="1149"/>
                  </a:moveTo>
                  <a:cubicBezTo>
                    <a:pt x="948" y="1149"/>
                    <a:pt x="948" y="1149"/>
                    <a:pt x="948" y="1149"/>
                  </a:cubicBezTo>
                  <a:cubicBezTo>
                    <a:pt x="961" y="1143"/>
                    <a:pt x="961" y="1143"/>
                    <a:pt x="961" y="1143"/>
                  </a:cubicBezTo>
                  <a:cubicBezTo>
                    <a:pt x="961" y="1143"/>
                    <a:pt x="961" y="1143"/>
                    <a:pt x="961" y="1143"/>
                  </a:cubicBezTo>
                  <a:cubicBezTo>
                    <a:pt x="929" y="1149"/>
                    <a:pt x="929" y="1149"/>
                    <a:pt x="929" y="1149"/>
                  </a:cubicBezTo>
                  <a:close/>
                  <a:moveTo>
                    <a:pt x="132" y="1048"/>
                  </a:moveTo>
                  <a:cubicBezTo>
                    <a:pt x="132" y="1048"/>
                    <a:pt x="132" y="1048"/>
                    <a:pt x="132" y="1048"/>
                  </a:cubicBezTo>
                  <a:cubicBezTo>
                    <a:pt x="139" y="1048"/>
                    <a:pt x="139" y="1048"/>
                    <a:pt x="132" y="1048"/>
                  </a:cubicBezTo>
                  <a:close/>
                  <a:moveTo>
                    <a:pt x="120" y="1035"/>
                  </a:moveTo>
                  <a:cubicBezTo>
                    <a:pt x="120" y="1035"/>
                    <a:pt x="107" y="1029"/>
                    <a:pt x="95" y="1022"/>
                  </a:cubicBezTo>
                  <a:cubicBezTo>
                    <a:pt x="95" y="1022"/>
                    <a:pt x="95" y="1022"/>
                    <a:pt x="107" y="1035"/>
                  </a:cubicBezTo>
                  <a:cubicBezTo>
                    <a:pt x="107" y="1035"/>
                    <a:pt x="107" y="1035"/>
                    <a:pt x="107" y="1035"/>
                  </a:cubicBezTo>
                  <a:cubicBezTo>
                    <a:pt x="120" y="1035"/>
                    <a:pt x="126" y="1042"/>
                    <a:pt x="132" y="1048"/>
                  </a:cubicBezTo>
                  <a:cubicBezTo>
                    <a:pt x="126" y="1042"/>
                    <a:pt x="126" y="1042"/>
                    <a:pt x="126" y="1042"/>
                  </a:cubicBezTo>
                  <a:cubicBezTo>
                    <a:pt x="120" y="1035"/>
                    <a:pt x="120" y="1035"/>
                    <a:pt x="120" y="1035"/>
                  </a:cubicBezTo>
                  <a:cubicBezTo>
                    <a:pt x="126" y="1042"/>
                    <a:pt x="126" y="1042"/>
                    <a:pt x="126" y="1042"/>
                  </a:cubicBezTo>
                  <a:cubicBezTo>
                    <a:pt x="126" y="1042"/>
                    <a:pt x="120" y="1042"/>
                    <a:pt x="120" y="1035"/>
                  </a:cubicBezTo>
                  <a:close/>
                  <a:moveTo>
                    <a:pt x="308" y="1124"/>
                  </a:moveTo>
                  <a:cubicBezTo>
                    <a:pt x="308" y="1124"/>
                    <a:pt x="308" y="1124"/>
                    <a:pt x="308" y="1124"/>
                  </a:cubicBezTo>
                  <a:cubicBezTo>
                    <a:pt x="302" y="1124"/>
                    <a:pt x="302" y="1124"/>
                    <a:pt x="302" y="1124"/>
                  </a:cubicBezTo>
                  <a:cubicBezTo>
                    <a:pt x="277" y="1111"/>
                    <a:pt x="277" y="1111"/>
                    <a:pt x="277" y="1111"/>
                  </a:cubicBezTo>
                  <a:cubicBezTo>
                    <a:pt x="289" y="1111"/>
                    <a:pt x="295" y="1124"/>
                    <a:pt x="302" y="1124"/>
                  </a:cubicBezTo>
                  <a:cubicBezTo>
                    <a:pt x="289" y="1111"/>
                    <a:pt x="289" y="1111"/>
                    <a:pt x="289" y="1111"/>
                  </a:cubicBezTo>
                  <a:cubicBezTo>
                    <a:pt x="289" y="1124"/>
                    <a:pt x="289" y="1124"/>
                    <a:pt x="289" y="1124"/>
                  </a:cubicBezTo>
                  <a:cubicBezTo>
                    <a:pt x="302" y="1124"/>
                    <a:pt x="302" y="1124"/>
                    <a:pt x="302" y="1124"/>
                  </a:cubicBezTo>
                  <a:cubicBezTo>
                    <a:pt x="308" y="1124"/>
                    <a:pt x="308" y="1124"/>
                    <a:pt x="308" y="1124"/>
                  </a:cubicBezTo>
                  <a:cubicBezTo>
                    <a:pt x="308" y="1124"/>
                    <a:pt x="308" y="1124"/>
                    <a:pt x="308" y="1124"/>
                  </a:cubicBezTo>
                  <a:close/>
                  <a:moveTo>
                    <a:pt x="396" y="1149"/>
                  </a:moveTo>
                  <a:cubicBezTo>
                    <a:pt x="408" y="1149"/>
                    <a:pt x="408" y="1149"/>
                    <a:pt x="408" y="1149"/>
                  </a:cubicBezTo>
                  <a:cubicBezTo>
                    <a:pt x="402" y="1149"/>
                    <a:pt x="402" y="1149"/>
                    <a:pt x="390" y="1143"/>
                  </a:cubicBezTo>
                  <a:cubicBezTo>
                    <a:pt x="396" y="1149"/>
                    <a:pt x="396" y="1149"/>
                    <a:pt x="396" y="1149"/>
                  </a:cubicBezTo>
                  <a:close/>
                  <a:moveTo>
                    <a:pt x="415" y="1149"/>
                  </a:moveTo>
                  <a:cubicBezTo>
                    <a:pt x="415" y="1149"/>
                    <a:pt x="415" y="1149"/>
                    <a:pt x="408" y="1149"/>
                  </a:cubicBezTo>
                  <a:cubicBezTo>
                    <a:pt x="415" y="1149"/>
                    <a:pt x="415" y="1149"/>
                    <a:pt x="415" y="1149"/>
                  </a:cubicBezTo>
                  <a:close/>
                  <a:moveTo>
                    <a:pt x="88" y="1003"/>
                  </a:moveTo>
                  <a:cubicBezTo>
                    <a:pt x="82" y="1003"/>
                    <a:pt x="82" y="1003"/>
                    <a:pt x="76" y="997"/>
                  </a:cubicBezTo>
                  <a:cubicBezTo>
                    <a:pt x="82" y="1003"/>
                    <a:pt x="82" y="1003"/>
                    <a:pt x="88" y="1003"/>
                  </a:cubicBezTo>
                  <a:close/>
                  <a:moveTo>
                    <a:pt x="986" y="1143"/>
                  </a:moveTo>
                  <a:cubicBezTo>
                    <a:pt x="998" y="1137"/>
                    <a:pt x="998" y="1137"/>
                    <a:pt x="998" y="1137"/>
                  </a:cubicBezTo>
                  <a:cubicBezTo>
                    <a:pt x="973" y="1143"/>
                    <a:pt x="973" y="1143"/>
                    <a:pt x="973" y="1143"/>
                  </a:cubicBezTo>
                  <a:cubicBezTo>
                    <a:pt x="986" y="1143"/>
                    <a:pt x="986" y="1143"/>
                    <a:pt x="986" y="1143"/>
                  </a:cubicBezTo>
                  <a:close/>
                </a:path>
              </a:pathLst>
            </a:custGeom>
            <a:solidFill>
              <a:srgbClr val="C00000"/>
            </a:solidFill>
            <a:ln w="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b="1" spc="10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endParaRPr>
            </a:p>
          </p:txBody>
        </p:sp>
      </p:grpSp>
      <p:sp>
        <p:nvSpPr>
          <p:cNvPr id="31" name="CuadroTexto 2"/>
          <p:cNvSpPr txBox="1">
            <a:spLocks noChangeArrowheads="1"/>
          </p:cNvSpPr>
          <p:nvPr/>
        </p:nvSpPr>
        <p:spPr bwMode="auto">
          <a:xfrm rot="19977786">
            <a:off x="6331236" y="4091972"/>
            <a:ext cx="24336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1800" dirty="0"/>
              <a:t>7º Productor*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AR" altLang="es-AR" sz="1800" dirty="0"/>
              <a:t>13º Exportador mundial</a:t>
            </a:r>
          </a:p>
        </p:txBody>
      </p:sp>
      <p:pic>
        <p:nvPicPr>
          <p:cNvPr id="33" name="Picture 27" descr="Resultado de imagen para dibujos MAPA DE ARGENTI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430" y="4165556"/>
            <a:ext cx="937346" cy="1128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36 CuadroTexto"/>
          <p:cNvSpPr txBox="1">
            <a:spLocks noChangeArrowheads="1"/>
          </p:cNvSpPr>
          <p:nvPr/>
        </p:nvSpPr>
        <p:spPr bwMode="auto">
          <a:xfrm>
            <a:off x="5059660" y="5548240"/>
            <a:ext cx="4084340" cy="1261884"/>
          </a:xfrm>
          <a:prstGeom prst="rect">
            <a:avLst/>
          </a:prstGeom>
          <a:solidFill>
            <a:srgbClr val="0FBE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 typeface="Arial" pitchFamily="34" charset="0"/>
              <a:buNone/>
            </a:pPr>
            <a:r>
              <a:rPr lang="es-ES" altLang="es-AR" sz="1800" b="1" dirty="0">
                <a:solidFill>
                  <a:schemeClr val="bg1"/>
                </a:solidFill>
              </a:rPr>
              <a:t>NUESTROS COMPETIDORES ACTUALES: </a:t>
            </a:r>
            <a:r>
              <a:rPr lang="es-ES" altLang="es-AR" sz="1600" dirty="0">
                <a:solidFill>
                  <a:schemeClr val="bg1"/>
                </a:solidFill>
              </a:rPr>
              <a:t>EEUU- CANADA-POLONIA-ALEMANIA-PAISES BAJOS- FRANCIA-ESPAÑA-BELGICA-ITALIA-REINO UNIDO-CHINA-BRASIL</a:t>
            </a:r>
          </a:p>
          <a:p>
            <a:pPr>
              <a:spcBef>
                <a:spcPct val="0"/>
              </a:spcBef>
              <a:buFont typeface="Arial" pitchFamily="34" charset="0"/>
              <a:buNone/>
            </a:pPr>
            <a:r>
              <a:rPr lang="es-ES" altLang="es-AR" sz="1000" dirty="0">
                <a:solidFill>
                  <a:schemeClr val="bg1"/>
                </a:solidFill>
              </a:rPr>
              <a:t>* estimado</a:t>
            </a:r>
          </a:p>
        </p:txBody>
      </p:sp>
    </p:spTree>
    <p:extLst>
      <p:ext uri="{BB962C8B-B14F-4D97-AF65-F5344CB8AC3E}">
        <p14:creationId xmlns:p14="http://schemas.microsoft.com/office/powerpoint/2010/main" val="128754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6884329" y="2967963"/>
            <a:ext cx="2133757" cy="2160000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Rama “</a:t>
            </a:r>
            <a:r>
              <a:rPr lang="es-A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Elaboración de  Alimentos y Bebidas” representó el 26,2% </a:t>
            </a:r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VAB de la Actividad Industrial del </a:t>
            </a:r>
            <a:r>
              <a:rPr lang="es-AR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año 2016</a:t>
            </a:r>
            <a:r>
              <a:rPr lang="es-AR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siendo la rama de mayor importancia en la generación de VA.</a:t>
            </a:r>
            <a:endParaRPr lang="es-AR" sz="1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2072247"/>
            <a:ext cx="6412477" cy="432000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248712" y="1484784"/>
            <a:ext cx="533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 sz="11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sz="1600" b="1" dirty="0" smtClean="0">
                <a:solidFill>
                  <a:schemeClr val="accent5">
                    <a:lumMod val="75000"/>
                  </a:schemeClr>
                </a:solidFill>
              </a:rPr>
              <a:t>PARTICIPACIÓN POR RAMA DE ACTIVIDAD INDUSTRIAL</a:t>
            </a:r>
          </a:p>
          <a:p>
            <a:pPr>
              <a:defRPr sz="11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s-AR" sz="1600" b="1" dirty="0" smtClean="0">
                <a:solidFill>
                  <a:schemeClr val="accent5">
                    <a:lumMod val="75000"/>
                  </a:schemeClr>
                </a:solidFill>
              </a:rPr>
              <a:t>A precios Constantes. Año 2016 </a:t>
            </a:r>
            <a:endParaRPr lang="es-A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Rectangle 6"/>
          <p:cNvSpPr/>
          <p:nvPr/>
        </p:nvSpPr>
        <p:spPr>
          <a:xfrm>
            <a:off x="-263494" y="828001"/>
            <a:ext cx="623291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>
                <a:latin typeface="Arial" panose="020B0604020202020204" pitchFamily="34" charset="0"/>
                <a:cs typeface="Arial" panose="020B0604020202020204" pitchFamily="34" charset="0"/>
              </a:rPr>
              <a:t>VALOR </a:t>
            </a: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AGREGADO BRUTO DE LA ACTIVIDAD INDUSTRIAL</a:t>
            </a:r>
            <a:endParaRPr lang="es-A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5015616" y="937099"/>
            <a:ext cx="406953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0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Mide el valor creado o añadido en el proceso de producción de cada actividad o sector de la economía. También puede ser entendido como el </a:t>
            </a:r>
            <a:r>
              <a:rPr lang="es-AR" sz="10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valor de la producción menos el valor del consumo intermedio</a:t>
            </a:r>
          </a:p>
        </p:txBody>
      </p:sp>
      <p:sp>
        <p:nvSpPr>
          <p:cNvPr id="17" name="30 CuadroTexto"/>
          <p:cNvSpPr txBox="1"/>
          <p:nvPr/>
        </p:nvSpPr>
        <p:spPr>
          <a:xfrm>
            <a:off x="248713" y="6525344"/>
            <a:ext cx="72931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200" dirty="0">
                <a:solidFill>
                  <a:schemeClr val="bg1"/>
                </a:solidFill>
                <a:latin typeface="+mj-lt"/>
                <a:cs typeface="Arial"/>
              </a:rPr>
              <a:t>Fuente: </a:t>
            </a:r>
            <a:r>
              <a:rPr lang="es-AR" sz="1200" dirty="0" err="1" smtClean="0">
                <a:solidFill>
                  <a:schemeClr val="bg1"/>
                </a:solidFill>
                <a:latin typeface="+mj-lt"/>
                <a:cs typeface="Arial"/>
              </a:rPr>
              <a:t>SSAyB</a:t>
            </a:r>
            <a:r>
              <a:rPr lang="es-AR" sz="1200" dirty="0" smtClean="0">
                <a:solidFill>
                  <a:schemeClr val="bg1"/>
                </a:solidFill>
                <a:latin typeface="+mj-lt"/>
                <a:cs typeface="Arial"/>
              </a:rPr>
              <a:t> en </a:t>
            </a:r>
            <a:r>
              <a:rPr lang="es-AR" sz="1200" dirty="0">
                <a:solidFill>
                  <a:schemeClr val="bg1"/>
                </a:solidFill>
                <a:latin typeface="+mj-lt"/>
                <a:cs typeface="Arial"/>
              </a:rPr>
              <a:t>base a </a:t>
            </a:r>
            <a:r>
              <a:rPr lang="es-AR" sz="1200" dirty="0" smtClean="0">
                <a:solidFill>
                  <a:schemeClr val="bg1"/>
                </a:solidFill>
                <a:latin typeface="+mj-lt"/>
                <a:cs typeface="Arial"/>
              </a:rPr>
              <a:t>datos del Valor Agregado Bruto- </a:t>
            </a:r>
            <a:r>
              <a:rPr lang="es-AR" sz="1200" dirty="0">
                <a:solidFill>
                  <a:schemeClr val="bg1"/>
                </a:solidFill>
                <a:latin typeface="+mj-lt"/>
                <a:cs typeface="Arial"/>
              </a:rPr>
              <a:t>INDEC</a:t>
            </a:r>
            <a:endParaRPr lang="en-US" sz="1200" dirty="0">
              <a:solidFill>
                <a:schemeClr val="bg1"/>
              </a:solidFill>
              <a:latin typeface="+mj-lt"/>
              <a:cs typeface="Arial"/>
            </a:endParaRPr>
          </a:p>
        </p:txBody>
      </p:sp>
      <p:sp>
        <p:nvSpPr>
          <p:cNvPr id="19" name="Elipse 7"/>
          <p:cNvSpPr/>
          <p:nvPr/>
        </p:nvSpPr>
        <p:spPr>
          <a:xfrm>
            <a:off x="1907704" y="3140968"/>
            <a:ext cx="1161283" cy="111777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TextBox 1"/>
          <p:cNvSpPr txBox="1">
            <a:spLocks noChangeArrowheads="1"/>
          </p:cNvSpPr>
          <p:nvPr/>
        </p:nvSpPr>
        <p:spPr bwMode="auto">
          <a:xfrm>
            <a:off x="772393" y="261938"/>
            <a:ext cx="531177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 Y BEBIDAS ARGENTINOS EN CIFRAS</a:t>
            </a:r>
          </a:p>
        </p:txBody>
      </p:sp>
    </p:spTree>
    <p:extLst>
      <p:ext uri="{BB962C8B-B14F-4D97-AF65-F5344CB8AC3E}">
        <p14:creationId xmlns:p14="http://schemas.microsoft.com/office/powerpoint/2010/main" val="3561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-324544" y="968313"/>
            <a:ext cx="576414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GENERACIÓN DE EMPLEO</a:t>
            </a:r>
          </a:p>
        </p:txBody>
      </p:sp>
      <p:sp>
        <p:nvSpPr>
          <p:cNvPr id="4" name="CuadroTexto 15"/>
          <p:cNvSpPr txBox="1"/>
          <p:nvPr/>
        </p:nvSpPr>
        <p:spPr>
          <a:xfrm>
            <a:off x="1430312" y="5312534"/>
            <a:ext cx="39959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*Datos </a:t>
            </a:r>
            <a:r>
              <a:rPr lang="es-ES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al III </a:t>
            </a:r>
            <a:r>
              <a:rPr lang="es-ES" sz="1200" i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Trim</a:t>
            </a:r>
            <a:r>
              <a:rPr lang="es-ES" sz="1200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200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2016</a:t>
            </a:r>
            <a:endParaRPr lang="es-AR" sz="1200" i="1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30 CuadroTexto"/>
          <p:cNvSpPr txBox="1"/>
          <p:nvPr/>
        </p:nvSpPr>
        <p:spPr>
          <a:xfrm>
            <a:off x="3429903" y="6033318"/>
            <a:ext cx="468052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Fuente: </a:t>
            </a:r>
            <a:r>
              <a:rPr lang="es-A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SSAyB</a:t>
            </a:r>
            <a:r>
              <a:rPr lang="es-A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 en </a:t>
            </a:r>
            <a:r>
              <a:rPr lang="es-AR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base a </a:t>
            </a:r>
            <a:r>
              <a:rPr lang="es-AR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cs typeface="Arial"/>
              </a:rPr>
              <a:t>datos del Observatorio de Empleo y Dinámica Empresarial</a:t>
            </a:r>
            <a:endParaRPr lang="en-U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/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72393" y="261938"/>
            <a:ext cx="531177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 Y BEBIDAS ARGENTINOS EN CIFRAS</a:t>
            </a:r>
          </a:p>
        </p:txBody>
      </p:sp>
      <p:sp>
        <p:nvSpPr>
          <p:cNvPr id="6" name="5 Rectángulo"/>
          <p:cNvSpPr/>
          <p:nvPr/>
        </p:nvSpPr>
        <p:spPr>
          <a:xfrm>
            <a:off x="851628" y="1377641"/>
            <a:ext cx="73927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Participación de la Industria de </a:t>
            </a:r>
            <a:r>
              <a:rPr lang="es-AR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AyB</a:t>
            </a:r>
            <a:r>
              <a:rPr lang="es-A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en el </a:t>
            </a:r>
            <a:r>
              <a:rPr lang="es-AR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empleo de la Industria </a:t>
            </a:r>
            <a:r>
              <a:rPr lang="es-AR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Total</a:t>
            </a:r>
          </a:p>
        </p:txBody>
      </p:sp>
      <p:sp>
        <p:nvSpPr>
          <p:cNvPr id="9" name="8 Flecha derecha"/>
          <p:cNvSpPr/>
          <p:nvPr/>
        </p:nvSpPr>
        <p:spPr>
          <a:xfrm>
            <a:off x="259645" y="1463389"/>
            <a:ext cx="512748" cy="33328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768752" cy="313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1079256" y="2460161"/>
            <a:ext cx="2736304" cy="269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115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1.279.795 empleos totales de la Industria</a:t>
            </a:r>
            <a:endParaRPr lang="es-AR" sz="115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7 Llamada de nube"/>
          <p:cNvSpPr/>
          <p:nvPr/>
        </p:nvSpPr>
        <p:spPr>
          <a:xfrm>
            <a:off x="7380312" y="1916833"/>
            <a:ext cx="1763688" cy="1728192"/>
          </a:xfrm>
          <a:prstGeom prst="cloudCallout">
            <a:avLst>
              <a:gd name="adj1" fmla="val -112094"/>
              <a:gd name="adj2" fmla="val 940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Industria que más trabajo genera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11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71" y="1416652"/>
            <a:ext cx="6952195" cy="392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15 Rectángulo"/>
          <p:cNvSpPr>
            <a:spLocks noChangeArrowheads="1"/>
          </p:cNvSpPr>
          <p:nvPr/>
        </p:nvSpPr>
        <p:spPr bwMode="auto">
          <a:xfrm>
            <a:off x="644781" y="692696"/>
            <a:ext cx="824769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AR" altLang="es-AR" sz="20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EXPORTACIONES AYB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s-AR" altLang="es-A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 45% en  valores y 43% en volumen del total exportado por Argentina</a:t>
            </a:r>
            <a:endParaRPr lang="es-AR" altLang="es-A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21 Rectángulo"/>
          <p:cNvSpPr/>
          <p:nvPr/>
        </p:nvSpPr>
        <p:spPr>
          <a:xfrm>
            <a:off x="3923928" y="5087246"/>
            <a:ext cx="4030570" cy="1323439"/>
          </a:xfrm>
          <a:prstGeom prst="rect">
            <a:avLst/>
          </a:prstGeom>
          <a:ln w="38100">
            <a:solidFill>
              <a:srgbClr val="35C4CB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2000" b="1" dirty="0">
                <a:latin typeface="Calibri Light" pitchFamily="34" charset="0"/>
              </a:rPr>
              <a:t>Variación </a:t>
            </a:r>
            <a:r>
              <a:rPr lang="es-AR" sz="2000" b="1" dirty="0" smtClean="0">
                <a:latin typeface="Calibri Light" pitchFamily="34" charset="0"/>
              </a:rPr>
              <a:t>2016 </a:t>
            </a:r>
            <a:r>
              <a:rPr lang="es-AR" sz="2000" b="1" dirty="0">
                <a:latin typeface="Calibri Light" pitchFamily="34" charset="0"/>
              </a:rPr>
              <a:t>vs 2015</a:t>
            </a:r>
          </a:p>
          <a:p>
            <a:pPr>
              <a:defRPr/>
            </a:pPr>
            <a:r>
              <a:rPr lang="es-AR" sz="2000" b="1" dirty="0" smtClean="0">
                <a:solidFill>
                  <a:srgbClr val="00B050"/>
                </a:solidFill>
                <a:latin typeface="Calibri Light" pitchFamily="34" charset="0"/>
              </a:rPr>
              <a:t>+0,2% </a:t>
            </a:r>
            <a:r>
              <a:rPr lang="es-AR" sz="2000" dirty="0">
                <a:latin typeface="Calibri Light" pitchFamily="34" charset="0"/>
              </a:rPr>
              <a:t>Volumen</a:t>
            </a:r>
          </a:p>
          <a:p>
            <a:pPr>
              <a:defRPr/>
            </a:pPr>
            <a:r>
              <a:rPr lang="es-AR" sz="2000" b="1" dirty="0" smtClean="0">
                <a:solidFill>
                  <a:srgbClr val="00B050"/>
                </a:solidFill>
                <a:latin typeface="Calibri Light" pitchFamily="34" charset="0"/>
              </a:rPr>
              <a:t>+2,0% </a:t>
            </a:r>
            <a:r>
              <a:rPr lang="es-AR" sz="2000" dirty="0">
                <a:latin typeface="Calibri Light" pitchFamily="34" charset="0"/>
              </a:rPr>
              <a:t>Valor</a:t>
            </a:r>
          </a:p>
          <a:p>
            <a:pPr>
              <a:defRPr/>
            </a:pPr>
            <a:r>
              <a:rPr lang="es-AR" sz="2000" b="1" dirty="0" smtClean="0">
                <a:solidFill>
                  <a:srgbClr val="00B050"/>
                </a:solidFill>
                <a:latin typeface="Calibri Light" pitchFamily="34" charset="0"/>
              </a:rPr>
              <a:t>+1,7% </a:t>
            </a:r>
            <a:r>
              <a:rPr lang="es-AR" sz="2000" dirty="0">
                <a:latin typeface="Calibri Light" pitchFamily="34" charset="0"/>
              </a:rPr>
              <a:t>Precio </a:t>
            </a:r>
            <a:r>
              <a:rPr lang="es-AR" sz="2000" dirty="0" smtClean="0">
                <a:latin typeface="Calibri Light" pitchFamily="34" charset="0"/>
              </a:rPr>
              <a:t>Promedio: </a:t>
            </a:r>
            <a:r>
              <a:rPr lang="es-AR" sz="2000" b="1" dirty="0" smtClean="0">
                <a:latin typeface="Calibri Light" pitchFamily="34" charset="0"/>
              </a:rPr>
              <a:t>567 US$/</a:t>
            </a:r>
            <a:r>
              <a:rPr lang="es-AR" sz="2000" b="1" dirty="0" err="1" smtClean="0">
                <a:latin typeface="Calibri Light" pitchFamily="34" charset="0"/>
              </a:rPr>
              <a:t>tn</a:t>
            </a:r>
            <a:endParaRPr lang="es-AR" sz="2000" b="1" dirty="0">
              <a:latin typeface="Calibri Light" pitchFamily="34" charset="0"/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1136007" y="4823247"/>
            <a:ext cx="2627312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s-AR" sz="1100" dirty="0" err="1"/>
              <a:t>Fuente</a:t>
            </a:r>
            <a:r>
              <a:rPr lang="en-US" altLang="es-AR" sz="1100" dirty="0"/>
              <a:t>: </a:t>
            </a:r>
            <a:r>
              <a:rPr lang="en-US" altLang="es-AR" sz="1100" dirty="0" err="1"/>
              <a:t>SSAyB</a:t>
            </a:r>
            <a:r>
              <a:rPr lang="en-US" altLang="es-AR" sz="1100" dirty="0"/>
              <a:t> en base a </a:t>
            </a:r>
            <a:r>
              <a:rPr lang="es-AR" altLang="es-AR" sz="1100" dirty="0"/>
              <a:t>INDEC</a:t>
            </a: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772393" y="261938"/>
            <a:ext cx="5311775" cy="338554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ALIMENTOS Y BEBIDAS ARGENTINOS EN CIFRAS</a:t>
            </a:r>
          </a:p>
        </p:txBody>
      </p:sp>
      <p:sp>
        <p:nvSpPr>
          <p:cNvPr id="4" name="AutoShape 4" descr="Resultado de imagen para fotos de alimentos argentin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Resultado de imagen para fotos de alimentos argentin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04" y="5229200"/>
            <a:ext cx="2072523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Flecha a la derecha con bandas"/>
          <p:cNvSpPr/>
          <p:nvPr/>
        </p:nvSpPr>
        <p:spPr>
          <a:xfrm>
            <a:off x="2771800" y="5517232"/>
            <a:ext cx="991519" cy="360040"/>
          </a:xfrm>
          <a:prstGeom prst="strip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9 Llamada ovalada"/>
          <p:cNvSpPr/>
          <p:nvPr/>
        </p:nvSpPr>
        <p:spPr>
          <a:xfrm>
            <a:off x="5508104" y="1556792"/>
            <a:ext cx="2016224" cy="640521"/>
          </a:xfrm>
          <a:prstGeom prst="wedgeEllipseCallout">
            <a:avLst>
              <a:gd name="adj1" fmla="val -89939"/>
              <a:gd name="adj2" fmla="val 1504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Mil </a:t>
            </a:r>
            <a:r>
              <a:rPr lang="es-AR" sz="1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mill</a:t>
            </a:r>
            <a:r>
              <a:rPr lang="es-AR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US$</a:t>
            </a:r>
            <a:endParaRPr lang="en-US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20 Rectángulo"/>
          <p:cNvSpPr/>
          <p:nvPr/>
        </p:nvSpPr>
        <p:spPr>
          <a:xfrm>
            <a:off x="7127776" y="3284984"/>
            <a:ext cx="2016224" cy="1169551"/>
          </a:xfrm>
          <a:prstGeom prst="rect">
            <a:avLst/>
          </a:prstGeom>
          <a:ln w="38100">
            <a:solidFill>
              <a:srgbClr val="B3DCE7"/>
            </a:solidFill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AR" sz="1400" b="1" dirty="0"/>
              <a:t>Variación </a:t>
            </a:r>
            <a:r>
              <a:rPr lang="es-AR" sz="1400" b="1" dirty="0" smtClean="0"/>
              <a:t>I </a:t>
            </a:r>
            <a:r>
              <a:rPr lang="es-AR" sz="1400" b="1" dirty="0" err="1" smtClean="0"/>
              <a:t>Trim</a:t>
            </a:r>
            <a:r>
              <a:rPr lang="es-AR" sz="1400" b="1" dirty="0" smtClean="0"/>
              <a:t>. 2017 </a:t>
            </a:r>
            <a:r>
              <a:rPr lang="es-AR" sz="1400" b="1" dirty="0"/>
              <a:t>vs </a:t>
            </a:r>
            <a:r>
              <a:rPr lang="es-AR" sz="1400" b="1" dirty="0" smtClean="0"/>
              <a:t>2016</a:t>
            </a:r>
            <a:endParaRPr lang="es-AR" sz="1400" b="1" dirty="0"/>
          </a:p>
          <a:p>
            <a:pPr>
              <a:defRPr/>
            </a:pPr>
            <a:r>
              <a:rPr lang="es-AR" sz="1400" b="1" dirty="0" smtClean="0">
                <a:solidFill>
                  <a:srgbClr val="00B050"/>
                </a:solidFill>
              </a:rPr>
              <a:t>+3,3%  </a:t>
            </a:r>
            <a:r>
              <a:rPr lang="es-AR" sz="1400" dirty="0" smtClean="0"/>
              <a:t>Valor</a:t>
            </a:r>
            <a:endParaRPr lang="es-AR" sz="1400" dirty="0"/>
          </a:p>
          <a:p>
            <a:pPr>
              <a:defRPr/>
            </a:pPr>
            <a:r>
              <a:rPr lang="es-AR" sz="1400" b="1" dirty="0">
                <a:solidFill>
                  <a:srgbClr val="00B050"/>
                </a:solidFill>
              </a:rPr>
              <a:t>+6,7%</a:t>
            </a:r>
            <a:r>
              <a:rPr lang="es-AR" sz="1400" b="1" dirty="0" smtClean="0">
                <a:solidFill>
                  <a:srgbClr val="C00000"/>
                </a:solidFill>
              </a:rPr>
              <a:t> </a:t>
            </a:r>
            <a:r>
              <a:rPr lang="es-AR" sz="1400" dirty="0"/>
              <a:t>Precio </a:t>
            </a:r>
            <a:r>
              <a:rPr lang="es-AR" sz="1400" dirty="0" smtClean="0"/>
              <a:t>Promedio</a:t>
            </a:r>
          </a:p>
          <a:p>
            <a:pPr>
              <a:defRPr/>
            </a:pPr>
            <a:r>
              <a:rPr lang="es-AR" sz="1400" b="1" dirty="0">
                <a:solidFill>
                  <a:srgbClr val="C00000"/>
                </a:solidFill>
              </a:rPr>
              <a:t>- 3,2% </a:t>
            </a:r>
            <a:r>
              <a:rPr lang="es-AR" sz="1400" dirty="0" smtClean="0"/>
              <a:t>Volumen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352853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5108</TotalTime>
  <Words>1346</Words>
  <Application>Microsoft Office PowerPoint</Application>
  <PresentationFormat>Presentación en pantalla (4:3)</PresentationFormat>
  <Paragraphs>279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MAGyP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Mercados Agroindustriales</dc:title>
  <dc:creator>Nicolas Del Ponte</dc:creator>
  <cp:lastModifiedBy>Mercedes Nimo</cp:lastModifiedBy>
  <cp:revision>412</cp:revision>
  <cp:lastPrinted>2017-05-22T21:26:08Z</cp:lastPrinted>
  <dcterms:created xsi:type="dcterms:W3CDTF">2016-05-26T22:45:02Z</dcterms:created>
  <dcterms:modified xsi:type="dcterms:W3CDTF">2017-05-22T21:29:47Z</dcterms:modified>
</cp:coreProperties>
</file>